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2" d="100"/>
          <a:sy n="62" d="100"/>
        </p:scale>
        <p:origin x="6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3BCC-C364-47B7-9D5F-2579C05BC268}" type="datetimeFigureOut">
              <a:rPr lang="en-IE" smtClean="0"/>
              <a:t>06/07/2017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58B5-F4D9-4742-8F4B-C2DE864A5A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5460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3BCC-C364-47B7-9D5F-2579C05BC268}" type="datetimeFigureOut">
              <a:rPr lang="en-IE" smtClean="0"/>
              <a:t>06/07/2017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58B5-F4D9-4742-8F4B-C2DE864A5A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2500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3BCC-C364-47B7-9D5F-2579C05BC268}" type="datetimeFigureOut">
              <a:rPr lang="en-IE" smtClean="0"/>
              <a:t>06/07/2017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58B5-F4D9-4742-8F4B-C2DE864A5A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9339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3BCC-C364-47B7-9D5F-2579C05BC268}" type="datetimeFigureOut">
              <a:rPr lang="en-IE" smtClean="0"/>
              <a:t>06/07/2017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58B5-F4D9-4742-8F4B-C2DE864A5A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1376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3BCC-C364-47B7-9D5F-2579C05BC268}" type="datetimeFigureOut">
              <a:rPr lang="en-IE" smtClean="0"/>
              <a:t>06/07/2017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58B5-F4D9-4742-8F4B-C2DE864A5A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370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3BCC-C364-47B7-9D5F-2579C05BC268}" type="datetimeFigureOut">
              <a:rPr lang="en-IE" smtClean="0"/>
              <a:t>06/07/2017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58B5-F4D9-4742-8F4B-C2DE864A5A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7283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3BCC-C364-47B7-9D5F-2579C05BC268}" type="datetimeFigureOut">
              <a:rPr lang="en-IE" smtClean="0"/>
              <a:t>06/07/2017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58B5-F4D9-4742-8F4B-C2DE864A5A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98041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3BCC-C364-47B7-9D5F-2579C05BC268}" type="datetimeFigureOut">
              <a:rPr lang="en-IE" smtClean="0"/>
              <a:t>06/07/2017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58B5-F4D9-4742-8F4B-C2DE864A5A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3401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3BCC-C364-47B7-9D5F-2579C05BC268}" type="datetimeFigureOut">
              <a:rPr lang="en-IE" smtClean="0"/>
              <a:t>06/07/2017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58B5-F4D9-4742-8F4B-C2DE864A5A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7188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3BCC-C364-47B7-9D5F-2579C05BC268}" type="datetimeFigureOut">
              <a:rPr lang="en-IE" smtClean="0"/>
              <a:t>06/07/2017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58B5-F4D9-4742-8F4B-C2DE864A5A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4727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3BCC-C364-47B7-9D5F-2579C05BC268}" type="datetimeFigureOut">
              <a:rPr lang="en-IE" smtClean="0"/>
              <a:t>06/07/2017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58B5-F4D9-4742-8F4B-C2DE864A5A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45432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E3BCC-C364-47B7-9D5F-2579C05BC268}" type="datetimeFigureOut">
              <a:rPr lang="en-IE" smtClean="0"/>
              <a:t>06/07/2017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758B5-F4D9-4742-8F4B-C2DE864A5A5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10099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168325" cy="39171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324" y="0"/>
            <a:ext cx="6023676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6" r="4124"/>
          <a:stretch/>
        </p:blipFill>
        <p:spPr>
          <a:xfrm>
            <a:off x="-18482" y="3921070"/>
            <a:ext cx="3078507" cy="29369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" r="14291"/>
          <a:stretch/>
        </p:blipFill>
        <p:spPr>
          <a:xfrm>
            <a:off x="3060024" y="3921071"/>
            <a:ext cx="3108299" cy="293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565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Dalton. Alex (Corporate Centre)</dc:creator>
  <cp:lastModifiedBy>Dalton. Alex (Corporate Centre)</cp:lastModifiedBy>
  <cp:revision>2</cp:revision>
  <dcterms:created xsi:type="dcterms:W3CDTF">2017-07-06T07:57:20Z</dcterms:created>
  <dcterms:modified xsi:type="dcterms:W3CDTF">2017-07-06T08:01:05Z</dcterms:modified>
</cp:coreProperties>
</file>