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29" r:id="rId2"/>
    <p:sldMasterId id="2147483717" r:id="rId3"/>
    <p:sldMasterId id="2147483662" r:id="rId4"/>
    <p:sldMasterId id="2147483684" r:id="rId5"/>
    <p:sldMasterId id="2147483695" r:id="rId6"/>
  </p:sldMasterIdLst>
  <p:notesMasterIdLst>
    <p:notesMasterId r:id="rId26"/>
  </p:notesMasterIdLst>
  <p:handoutMasterIdLst>
    <p:handoutMasterId r:id="rId27"/>
  </p:handoutMasterIdLst>
  <p:sldIdLst>
    <p:sldId id="329" r:id="rId7"/>
    <p:sldId id="338" r:id="rId8"/>
    <p:sldId id="332" r:id="rId9"/>
    <p:sldId id="334" r:id="rId10"/>
    <p:sldId id="341" r:id="rId11"/>
    <p:sldId id="328" r:id="rId12"/>
    <p:sldId id="308" r:id="rId13"/>
    <p:sldId id="348" r:id="rId14"/>
    <p:sldId id="309" r:id="rId15"/>
    <p:sldId id="305" r:id="rId16"/>
    <p:sldId id="353" r:id="rId17"/>
    <p:sldId id="344" r:id="rId18"/>
    <p:sldId id="360" r:id="rId19"/>
    <p:sldId id="361" r:id="rId20"/>
    <p:sldId id="362" r:id="rId21"/>
    <p:sldId id="363" r:id="rId22"/>
    <p:sldId id="364" r:id="rId23"/>
    <p:sldId id="365" r:id="rId24"/>
    <p:sldId id="366" r:id="rId2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>
          <p15:clr>
            <a:srgbClr val="A4A3A4"/>
          </p15:clr>
        </p15:guide>
        <p15:guide id="2" orient="horz" pos="1933">
          <p15:clr>
            <a:srgbClr val="A4A3A4"/>
          </p15:clr>
        </p15:guide>
        <p15:guide id="3" orient="horz" pos="4088">
          <p15:clr>
            <a:srgbClr val="A4A3A4"/>
          </p15:clr>
        </p15:guide>
        <p15:guide id="4" orient="horz" pos="663">
          <p15:clr>
            <a:srgbClr val="A4A3A4"/>
          </p15:clr>
        </p15:guide>
        <p15:guide id="5" orient="horz" pos="3317">
          <p15:clr>
            <a:srgbClr val="A4A3A4"/>
          </p15:clr>
        </p15:guide>
        <p15:guide id="6" pos="3016">
          <p15:clr>
            <a:srgbClr val="A4A3A4"/>
          </p15:clr>
        </p15:guide>
        <p15:guide id="7" pos="295">
          <p15:clr>
            <a:srgbClr val="A4A3A4"/>
          </p15:clr>
        </p15:guide>
        <p15:guide id="8" pos="5534">
          <p15:clr>
            <a:srgbClr val="A4A3A4"/>
          </p15:clr>
        </p15:guide>
        <p15:guide id="9" pos="2767">
          <p15:clr>
            <a:srgbClr val="A4A3A4"/>
          </p15:clr>
        </p15:guide>
        <p15:guide id="10" pos="47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60051"/>
    <a:srgbClr val="FFC251"/>
    <a:srgbClr val="FFBB22"/>
    <a:srgbClr val="000000"/>
    <a:srgbClr val="403A60"/>
    <a:srgbClr val="FEBB22"/>
    <a:srgbClr val="612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7" autoAdjust="0"/>
    <p:restoredTop sz="72263" autoAdjust="0"/>
  </p:normalViewPr>
  <p:slideViewPr>
    <p:cSldViewPr showGuides="1">
      <p:cViewPr varScale="1">
        <p:scale>
          <a:sx n="84" d="100"/>
          <a:sy n="84" d="100"/>
        </p:scale>
        <p:origin x="2436" y="84"/>
      </p:cViewPr>
      <p:guideLst>
        <p:guide orient="horz" pos="210"/>
        <p:guide orient="horz" pos="1933"/>
        <p:guide orient="horz" pos="4088"/>
        <p:guide orient="horz" pos="663"/>
        <p:guide orient="horz" pos="3317"/>
        <p:guide pos="3016"/>
        <p:guide pos="295"/>
        <p:guide pos="5534"/>
        <p:guide pos="2767"/>
        <p:guide pos="478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47" d="100"/>
          <a:sy n="147" d="100"/>
        </p:scale>
        <p:origin x="-3744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02A11C-37AC-49F2-AFD1-2C2E8C939BAF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A9F05C9-EC61-43BA-A70C-2D1AC8A81FFE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Cataract</a:t>
          </a:r>
          <a:endParaRPr lang="en-GB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75E0A9ED-252B-4E4A-AE87-743788FECA1D}" type="parTrans" cxnId="{9CAC67C1-3ACF-40E4-8B81-247EB34C2088}">
      <dgm:prSet/>
      <dgm:spPr/>
      <dgm:t>
        <a:bodyPr/>
        <a:lstStyle/>
        <a:p>
          <a:endParaRPr lang="en-GB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83EFBB4C-F06D-4E3E-B551-18ED15F81246}" type="sibTrans" cxnId="{9CAC67C1-3ACF-40E4-8B81-247EB34C2088}">
      <dgm:prSet/>
      <dgm:spPr/>
      <dgm:t>
        <a:bodyPr/>
        <a:lstStyle/>
        <a:p>
          <a:endParaRPr lang="en-GB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BCB2EECE-8F80-40D0-B76C-EA742161D613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Trachoma</a:t>
          </a:r>
          <a:endParaRPr lang="en-GB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06A85159-34A2-42AE-BFAF-90CECAD779A1}" type="parTrans" cxnId="{9E278969-2478-41D5-B361-F2AB4603E827}">
      <dgm:prSet/>
      <dgm:spPr/>
      <dgm:t>
        <a:bodyPr/>
        <a:lstStyle/>
        <a:p>
          <a:endParaRPr lang="en-GB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BD912DB0-2D9B-4899-B154-C4E7ACBF2482}" type="sibTrans" cxnId="{9E278969-2478-41D5-B361-F2AB4603E827}">
      <dgm:prSet/>
      <dgm:spPr/>
      <dgm:t>
        <a:bodyPr/>
        <a:lstStyle/>
        <a:p>
          <a:endParaRPr lang="en-GB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A6FFD61D-EC0F-4D7B-B581-67A02B8601CD}">
      <dgm:prSet phldrT="[Text]"/>
      <dgm:spPr/>
      <dgm:t>
        <a:bodyPr/>
        <a:lstStyle/>
        <a:p>
          <a:r>
            <a:rPr lang="en-GB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River Blindness </a:t>
          </a:r>
          <a:endParaRPr lang="en-GB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8DDE76AF-6A8C-4AC4-AB00-E7E6EF037A96}" type="parTrans" cxnId="{ACF457FC-E423-4ED0-8A8B-D39946DF9A83}">
      <dgm:prSet/>
      <dgm:spPr/>
      <dgm:t>
        <a:bodyPr/>
        <a:lstStyle/>
        <a:p>
          <a:endParaRPr lang="en-GB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05C6745-C816-4B87-8EE7-96E62C5FB6D5}" type="sibTrans" cxnId="{ACF457FC-E423-4ED0-8A8B-D39946DF9A83}">
      <dgm:prSet/>
      <dgm:spPr/>
      <dgm:t>
        <a:bodyPr/>
        <a:lstStyle/>
        <a:p>
          <a:endParaRPr lang="en-GB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69A5857A-8675-4B02-9C05-E168138E9830}">
      <dgm:prSet phldrT="[Text]"/>
      <dgm:spPr/>
      <dgm:t>
        <a:bodyPr/>
        <a:lstStyle/>
        <a:p>
          <a:r>
            <a:rPr lang="en-GB" b="1" dirty="0" smtClean="0">
              <a:solidFill>
                <a:srgbClr val="96005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Needlessly Blind</a:t>
          </a:r>
          <a:endParaRPr lang="en-GB" b="1" dirty="0">
            <a:solidFill>
              <a:srgbClr val="96005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6F36FBD7-92B9-4AAA-BAB3-A87029944463}" type="parTrans" cxnId="{A1D8BC90-DBDC-45B8-B4D9-0109475297FD}">
      <dgm:prSet/>
      <dgm:spPr/>
      <dgm:t>
        <a:bodyPr/>
        <a:lstStyle/>
        <a:p>
          <a:endParaRPr lang="en-GB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5D428FF2-1958-4A76-9D2B-94B4B2A36D33}" type="sibTrans" cxnId="{A1D8BC90-DBDC-45B8-B4D9-0109475297FD}">
      <dgm:prSet/>
      <dgm:spPr/>
      <dgm:t>
        <a:bodyPr/>
        <a:lstStyle/>
        <a:p>
          <a:endParaRPr lang="en-GB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A5F0327B-16D8-4C5D-A84C-056DEC803EEB}" type="pres">
      <dgm:prSet presAssocID="{1B02A11C-37AC-49F2-AFD1-2C2E8C939BA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19ABB8D-D8C8-498F-98FF-EEA74C4D3456}" type="pres">
      <dgm:prSet presAssocID="{1B02A11C-37AC-49F2-AFD1-2C2E8C939BAF}" presName="ellipse" presStyleLbl="trBgShp" presStyleIdx="0" presStyleCnt="1"/>
      <dgm:spPr/>
    </dgm:pt>
    <dgm:pt modelId="{ECE83620-8400-4FD3-B224-EF0B41D0FE0D}" type="pres">
      <dgm:prSet presAssocID="{1B02A11C-37AC-49F2-AFD1-2C2E8C939BAF}" presName="arrow1" presStyleLbl="fgShp" presStyleIdx="0" presStyleCnt="1"/>
      <dgm:spPr/>
    </dgm:pt>
    <dgm:pt modelId="{66293482-59DC-47D9-AD21-25C533449734}" type="pres">
      <dgm:prSet presAssocID="{1B02A11C-37AC-49F2-AFD1-2C2E8C939BAF}" presName="rectangle" presStyleLbl="revTx" presStyleIdx="0" presStyleCnt="1" custScaleX="97378" custScaleY="74454" custLinFactNeighborX="-181" custLinFactNeighborY="206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4C65C4-CB30-44B4-B18A-DBD02D56A4DF}" type="pres">
      <dgm:prSet presAssocID="{BCB2EECE-8F80-40D0-B76C-EA742161D613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8CEF884-CC67-4F8D-9659-C7BF1CA69C5E}" type="pres">
      <dgm:prSet presAssocID="{A6FFD61D-EC0F-4D7B-B581-67A02B8601CD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285A5D7-6FC0-468C-A099-DBC9539E2565}" type="pres">
      <dgm:prSet presAssocID="{69A5857A-8675-4B02-9C05-E168138E9830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2BFA3-8AF2-4839-98DF-7C287BC6A5DF}" type="pres">
      <dgm:prSet presAssocID="{1B02A11C-37AC-49F2-AFD1-2C2E8C939BAF}" presName="funnel" presStyleLbl="trAlignAcc1" presStyleIdx="0" presStyleCnt="1" custLinFactNeighborX="0" custLinFactNeighborY="-21108"/>
      <dgm:spPr/>
    </dgm:pt>
  </dgm:ptLst>
  <dgm:cxnLst>
    <dgm:cxn modelId="{648A8E36-8ACF-4F69-9CEE-F6B0E29234A5}" type="presOf" srcId="{A6FFD61D-EC0F-4D7B-B581-67A02B8601CD}" destId="{6C4C65C4-CB30-44B4-B18A-DBD02D56A4DF}" srcOrd="0" destOrd="0" presId="urn:microsoft.com/office/officeart/2005/8/layout/funnel1"/>
    <dgm:cxn modelId="{4B9E5DD8-64B9-4B17-B188-1685CBAFA073}" type="presOf" srcId="{1B02A11C-37AC-49F2-AFD1-2C2E8C939BAF}" destId="{A5F0327B-16D8-4C5D-A84C-056DEC803EEB}" srcOrd="0" destOrd="0" presId="urn:microsoft.com/office/officeart/2005/8/layout/funnel1"/>
    <dgm:cxn modelId="{973DCC8C-4578-4EC7-B3D1-70403EFE8780}" type="presOf" srcId="{BCB2EECE-8F80-40D0-B76C-EA742161D613}" destId="{A8CEF884-CC67-4F8D-9659-C7BF1CA69C5E}" srcOrd="0" destOrd="0" presId="urn:microsoft.com/office/officeart/2005/8/layout/funnel1"/>
    <dgm:cxn modelId="{2CA9136C-6E80-4392-9309-80AC106512D5}" type="presOf" srcId="{9A9F05C9-EC61-43BA-A70C-2D1AC8A81FFE}" destId="{8285A5D7-6FC0-468C-A099-DBC9539E2565}" srcOrd="0" destOrd="0" presId="urn:microsoft.com/office/officeart/2005/8/layout/funnel1"/>
    <dgm:cxn modelId="{9E278969-2478-41D5-B361-F2AB4603E827}" srcId="{1B02A11C-37AC-49F2-AFD1-2C2E8C939BAF}" destId="{BCB2EECE-8F80-40D0-B76C-EA742161D613}" srcOrd="1" destOrd="0" parTransId="{06A85159-34A2-42AE-BFAF-90CECAD779A1}" sibTransId="{BD912DB0-2D9B-4899-B154-C4E7ACBF2482}"/>
    <dgm:cxn modelId="{F777AE87-E004-4D2B-890F-3ED687B750B2}" type="presOf" srcId="{69A5857A-8675-4B02-9C05-E168138E9830}" destId="{66293482-59DC-47D9-AD21-25C533449734}" srcOrd="0" destOrd="0" presId="urn:microsoft.com/office/officeart/2005/8/layout/funnel1"/>
    <dgm:cxn modelId="{ACF457FC-E423-4ED0-8A8B-D39946DF9A83}" srcId="{1B02A11C-37AC-49F2-AFD1-2C2E8C939BAF}" destId="{A6FFD61D-EC0F-4D7B-B581-67A02B8601CD}" srcOrd="2" destOrd="0" parTransId="{8DDE76AF-6A8C-4AC4-AB00-E7E6EF037A96}" sibTransId="{405C6745-C816-4B87-8EE7-96E62C5FB6D5}"/>
    <dgm:cxn modelId="{9CAC67C1-3ACF-40E4-8B81-247EB34C2088}" srcId="{1B02A11C-37AC-49F2-AFD1-2C2E8C939BAF}" destId="{9A9F05C9-EC61-43BA-A70C-2D1AC8A81FFE}" srcOrd="0" destOrd="0" parTransId="{75E0A9ED-252B-4E4A-AE87-743788FECA1D}" sibTransId="{83EFBB4C-F06D-4E3E-B551-18ED15F81246}"/>
    <dgm:cxn modelId="{A1D8BC90-DBDC-45B8-B4D9-0109475297FD}" srcId="{1B02A11C-37AC-49F2-AFD1-2C2E8C939BAF}" destId="{69A5857A-8675-4B02-9C05-E168138E9830}" srcOrd="3" destOrd="0" parTransId="{6F36FBD7-92B9-4AAA-BAB3-A87029944463}" sibTransId="{5D428FF2-1958-4A76-9D2B-94B4B2A36D33}"/>
    <dgm:cxn modelId="{43854DB6-2F85-43F6-ADA5-E46B5683A4D8}" type="presParOf" srcId="{A5F0327B-16D8-4C5D-A84C-056DEC803EEB}" destId="{319ABB8D-D8C8-498F-98FF-EEA74C4D3456}" srcOrd="0" destOrd="0" presId="urn:microsoft.com/office/officeart/2005/8/layout/funnel1"/>
    <dgm:cxn modelId="{82A35E9C-B653-4BD9-99AF-1F2A1426B748}" type="presParOf" srcId="{A5F0327B-16D8-4C5D-A84C-056DEC803EEB}" destId="{ECE83620-8400-4FD3-B224-EF0B41D0FE0D}" srcOrd="1" destOrd="0" presId="urn:microsoft.com/office/officeart/2005/8/layout/funnel1"/>
    <dgm:cxn modelId="{F4AB705C-A921-4350-A906-338DB7BD3B22}" type="presParOf" srcId="{A5F0327B-16D8-4C5D-A84C-056DEC803EEB}" destId="{66293482-59DC-47D9-AD21-25C533449734}" srcOrd="2" destOrd="0" presId="urn:microsoft.com/office/officeart/2005/8/layout/funnel1"/>
    <dgm:cxn modelId="{AC6EF8A3-FAA7-4145-86AA-416AB221971B}" type="presParOf" srcId="{A5F0327B-16D8-4C5D-A84C-056DEC803EEB}" destId="{6C4C65C4-CB30-44B4-B18A-DBD02D56A4DF}" srcOrd="3" destOrd="0" presId="urn:microsoft.com/office/officeart/2005/8/layout/funnel1"/>
    <dgm:cxn modelId="{525447E7-BCDA-4C34-9D25-42CF72434177}" type="presParOf" srcId="{A5F0327B-16D8-4C5D-A84C-056DEC803EEB}" destId="{A8CEF884-CC67-4F8D-9659-C7BF1CA69C5E}" srcOrd="4" destOrd="0" presId="urn:microsoft.com/office/officeart/2005/8/layout/funnel1"/>
    <dgm:cxn modelId="{D0A79394-0FF2-4FBB-9DE0-F46F412DE20F}" type="presParOf" srcId="{A5F0327B-16D8-4C5D-A84C-056DEC803EEB}" destId="{8285A5D7-6FC0-468C-A099-DBC9539E2565}" srcOrd="5" destOrd="0" presId="urn:microsoft.com/office/officeart/2005/8/layout/funnel1"/>
    <dgm:cxn modelId="{6247F5B6-B9C0-41A6-839F-B57679267649}" type="presParOf" srcId="{A5F0327B-16D8-4C5D-A84C-056DEC803EEB}" destId="{3862BFA3-8AF2-4839-98DF-7C287BC6A5D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9ABB8D-D8C8-498F-98FF-EEA74C4D3456}">
      <dsp:nvSpPr>
        <dsp:cNvPr id="0" name=""/>
        <dsp:cNvSpPr/>
      </dsp:nvSpPr>
      <dsp:spPr>
        <a:xfrm>
          <a:off x="1770484" y="301916"/>
          <a:ext cx="4627785" cy="1607168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83620-8400-4FD3-B224-EF0B41D0FE0D}">
      <dsp:nvSpPr>
        <dsp:cNvPr id="0" name=""/>
        <dsp:cNvSpPr/>
      </dsp:nvSpPr>
      <dsp:spPr>
        <a:xfrm>
          <a:off x="3643123" y="4237327"/>
          <a:ext cx="896857" cy="573988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93482-59DC-47D9-AD21-25C533449734}">
      <dsp:nvSpPr>
        <dsp:cNvPr id="0" name=""/>
        <dsp:cNvSpPr/>
      </dsp:nvSpPr>
      <dsp:spPr>
        <a:xfrm>
          <a:off x="1987739" y="4938593"/>
          <a:ext cx="4192041" cy="801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solidFill>
                <a:srgbClr val="96005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Needlessly Blind</a:t>
          </a:r>
          <a:endParaRPr lang="en-GB" sz="2800" b="1" kern="1200" dirty="0">
            <a:solidFill>
              <a:srgbClr val="96005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1987739" y="4938593"/>
        <a:ext cx="4192041" cy="801295"/>
      </dsp:txXfrm>
    </dsp:sp>
    <dsp:sp modelId="{6C4C65C4-CB30-44B4-B18A-DBD02D56A4DF}">
      <dsp:nvSpPr>
        <dsp:cNvPr id="0" name=""/>
        <dsp:cNvSpPr/>
      </dsp:nvSpPr>
      <dsp:spPr>
        <a:xfrm>
          <a:off x="3452989" y="2033210"/>
          <a:ext cx="1614343" cy="1614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River Blindness </a:t>
          </a:r>
          <a:endParaRPr lang="en-GB" sz="21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689404" y="2269625"/>
        <a:ext cx="1141513" cy="1141513"/>
      </dsp:txXfrm>
    </dsp:sp>
    <dsp:sp modelId="{A8CEF884-CC67-4F8D-9659-C7BF1CA69C5E}">
      <dsp:nvSpPr>
        <dsp:cNvPr id="0" name=""/>
        <dsp:cNvSpPr/>
      </dsp:nvSpPr>
      <dsp:spPr>
        <a:xfrm>
          <a:off x="2297837" y="822093"/>
          <a:ext cx="1614343" cy="1614343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Trachoma</a:t>
          </a:r>
          <a:endParaRPr lang="en-GB" sz="21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2534252" y="1058508"/>
        <a:ext cx="1141513" cy="1141513"/>
      </dsp:txXfrm>
    </dsp:sp>
    <dsp:sp modelId="{8285A5D7-6FC0-468C-A099-DBC9539E2565}">
      <dsp:nvSpPr>
        <dsp:cNvPr id="0" name=""/>
        <dsp:cNvSpPr/>
      </dsp:nvSpPr>
      <dsp:spPr>
        <a:xfrm>
          <a:off x="3948055" y="431781"/>
          <a:ext cx="1614343" cy="1614343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Cataract</a:t>
          </a:r>
          <a:endParaRPr lang="en-GB" sz="21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4184470" y="668196"/>
        <a:ext cx="1141513" cy="1141513"/>
      </dsp:txXfrm>
    </dsp:sp>
    <dsp:sp modelId="{3862BFA3-8AF2-4839-98DF-7C287BC6A5DF}">
      <dsp:nvSpPr>
        <dsp:cNvPr id="0" name=""/>
        <dsp:cNvSpPr/>
      </dsp:nvSpPr>
      <dsp:spPr>
        <a:xfrm>
          <a:off x="1580351" y="0"/>
          <a:ext cx="5022402" cy="401792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904D6-B3D2-3C4C-818F-C735E55917FC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3FA11-F41D-A54B-86B0-93F0F52F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3368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59FAD-FA19-47F6-B153-D8DB534FE9B1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9817B-5DB6-4D2B-84BC-1D19D1553F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5495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740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Electric Aid has</a:t>
            </a:r>
            <a:r>
              <a:rPr lang="en-GB" baseline="0" dirty="0" smtClean="0"/>
              <a:t> supported </a:t>
            </a:r>
            <a:r>
              <a:rPr lang="en-GB" baseline="0" dirty="0" err="1" smtClean="0"/>
              <a:t>Sightsavers</a:t>
            </a:r>
            <a:r>
              <a:rPr lang="en-GB" baseline="0" dirty="0" smtClean="0"/>
              <a:t> since 2012 and from this date have contributed nearly €54,000 in this time</a:t>
            </a:r>
          </a:p>
          <a:p>
            <a:r>
              <a:rPr lang="en-GB" baseline="0" dirty="0" smtClean="0"/>
              <a:t>From Motorbikes in Mozambique to support outreach clinics, to TT Surgical Kits in Ghana each grant has brought us a few steps closer towards eliminating avoidable blindness.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068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Which brings</a:t>
            </a:r>
            <a:r>
              <a:rPr lang="en-GB" baseline="0" dirty="0" smtClean="0"/>
              <a:t> me nicely into </a:t>
            </a:r>
            <a:r>
              <a:rPr lang="en-GB" baseline="0" dirty="0" err="1" smtClean="0"/>
              <a:t>Sightsavers</a:t>
            </a:r>
            <a:r>
              <a:rPr lang="en-GB" baseline="0" dirty="0" smtClean="0"/>
              <a:t> and what we do as an organisation… if you oblige me with showing you a clip that captures the essence of what we are trying to achieve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896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Speak</a:t>
            </a:r>
            <a:r>
              <a:rPr lang="en-GB" baseline="0" dirty="0" smtClean="0"/>
              <a:t> about the challenges here of living with visual impairment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Losing independence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Losing economic power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Losing education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Children staying at home</a:t>
            </a:r>
            <a:r>
              <a:rPr lang="en-GB" baseline="0" dirty="0" smtClean="0"/>
              <a:t> to mind parents/grandparents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90% of children don’t go to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50% end up neglected and will die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988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Before we go in light of a</a:t>
            </a:r>
            <a:r>
              <a:rPr lang="en-GB" baseline="0" dirty="0" smtClean="0"/>
              <a:t> challenging year for the Irish charity sector</a:t>
            </a:r>
          </a:p>
          <a:p>
            <a:r>
              <a:rPr lang="en-GB" baseline="0" dirty="0" smtClean="0"/>
              <a:t>We want to stress the importance of good governance to </a:t>
            </a:r>
            <a:r>
              <a:rPr lang="en-GB" baseline="0" dirty="0" err="1" smtClean="0"/>
              <a:t>Sightsavers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December last year we were shortlisted for the good governance awards.</a:t>
            </a:r>
          </a:p>
          <a:p>
            <a:r>
              <a:rPr lang="en-GB" baseline="0" dirty="0" smtClean="0"/>
              <a:t>We are very proud of this accreditation and promote it on our website and other social media channels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1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19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03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53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184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Bold and Ambitious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Hugely Tangible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Hugely</a:t>
            </a:r>
            <a:r>
              <a:rPr lang="en-GB" baseline="0" dirty="0" smtClean="0"/>
              <a:t> Positive…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But also achievable.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073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727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What is it?</a:t>
            </a:r>
          </a:p>
          <a:p>
            <a:r>
              <a:rPr lang="en-US" dirty="0" smtClean="0"/>
              <a:t>A disease</a:t>
            </a:r>
            <a:r>
              <a:rPr lang="en-US" baseline="0" dirty="0" smtClean="0"/>
              <a:t> from the group of Neglected Tropical Diseases</a:t>
            </a:r>
          </a:p>
          <a:p>
            <a:r>
              <a:rPr lang="en-US" dirty="0" smtClean="0"/>
              <a:t>Trachoma – debilitating disease affecting some of the poorest</a:t>
            </a:r>
            <a:r>
              <a:rPr lang="en-US" baseline="0" dirty="0" smtClean="0"/>
              <a:t> </a:t>
            </a:r>
            <a:r>
              <a:rPr lang="en-US" dirty="0" smtClean="0"/>
              <a:t>people in the world</a:t>
            </a:r>
          </a:p>
          <a:p>
            <a:r>
              <a:rPr lang="en-US" dirty="0" smtClean="0"/>
              <a:t>It is a bacterial infection spread</a:t>
            </a:r>
            <a:r>
              <a:rPr lang="en-US" baseline="0" dirty="0" smtClean="0"/>
              <a:t> by flies and between people</a:t>
            </a:r>
          </a:p>
          <a:p>
            <a:r>
              <a:rPr lang="en-US" baseline="0" dirty="0" smtClean="0"/>
              <a:t>Children are repeatedly infected, suffering scaring of the inner eyelid. Gradually turning the eyelid to turn inwards with each blink irreversibly robbing them of their sight.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Over 200 million people live</a:t>
            </a:r>
            <a:r>
              <a:rPr lang="en-US" baseline="0" dirty="0" smtClean="0"/>
              <a:t> in the areas where Trachoma is endemic. </a:t>
            </a:r>
          </a:p>
          <a:p>
            <a:r>
              <a:rPr lang="en-US" baseline="0" dirty="0" smtClean="0"/>
              <a:t>Putting them at risk of joining the 1.9 million people already blinded or visually impaired from this disease.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346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Affects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smtClean="0"/>
              <a:t>Individually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Where Trachoma</a:t>
            </a:r>
            <a:r>
              <a:rPr lang="en-US" baseline="0" dirty="0" smtClean="0"/>
              <a:t> is endemic it is common among pre-school aged Children so a primary affect it s</a:t>
            </a:r>
            <a:r>
              <a:rPr lang="en-US" dirty="0" smtClean="0"/>
              <a:t>top children from attending school, and adults from working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After years of repeated infection, and excruciating pain, people develop trachomatous</a:t>
            </a:r>
            <a:r>
              <a:rPr lang="en-US" baseline="0" dirty="0" smtClean="0"/>
              <a:t> </a:t>
            </a:r>
            <a:r>
              <a:rPr lang="en-US" dirty="0" err="1" smtClean="0"/>
              <a:t>trichaisis</a:t>
            </a:r>
            <a:r>
              <a:rPr lang="en-US" dirty="0" smtClean="0"/>
              <a:t> and end up going irreversibly blind, (usually</a:t>
            </a:r>
            <a:r>
              <a:rPr lang="en-US" baseline="0" dirty="0" smtClean="0"/>
              <a:t> this occurs by the age of 30-40)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This obviously leads to a worsening of life experience amongst the poorest of the poor.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Women are blinded up to 4 times more than men usually because of the closer contact with infected children.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 smtClean="0"/>
              <a:t>Economically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The economic case for eliminating</a:t>
            </a:r>
            <a:r>
              <a:rPr lang="en-GB" baseline="0" dirty="0" smtClean="0"/>
              <a:t> trachoma is undeniable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Trachoma costs the global economy $8 billion in lost productivity every year.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962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Sightsavers</a:t>
            </a:r>
            <a:r>
              <a:rPr lang="en-US" dirty="0" smtClean="0"/>
              <a:t> is a leading implementers of the WHO strategy</a:t>
            </a:r>
            <a:endParaRPr lang="en-US" baseline="0" dirty="0" smtClean="0"/>
          </a:p>
          <a:p>
            <a:r>
              <a:rPr lang="en-US" dirty="0" smtClean="0"/>
              <a:t>Together we aim to </a:t>
            </a:r>
            <a:r>
              <a:rPr lang="en-US" baseline="0" dirty="0" smtClean="0"/>
              <a:t>provide 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Surgery for advanced stages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Antibiotics to treat (</a:t>
            </a:r>
            <a:r>
              <a:rPr lang="en-US" dirty="0" err="1" smtClean="0"/>
              <a:t>zithromax</a:t>
            </a:r>
            <a:r>
              <a:rPr lang="en-US" dirty="0" smtClean="0"/>
              <a:t>) </a:t>
            </a:r>
            <a:r>
              <a:rPr lang="en-US" dirty="0" err="1" smtClean="0"/>
              <a:t>pfizer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Facial Cleanliness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Environmental improvements</a:t>
            </a:r>
          </a:p>
          <a:p>
            <a:endParaRPr lang="en-US" dirty="0" smtClean="0"/>
          </a:p>
          <a:p>
            <a:r>
              <a:rPr lang="en-US" dirty="0" smtClean="0"/>
              <a:t>Obviously this is intervention</a:t>
            </a:r>
            <a:r>
              <a:rPr lang="en-US" baseline="0" dirty="0" smtClean="0"/>
              <a:t> is bigger than just one organization so we are </a:t>
            </a:r>
            <a:r>
              <a:rPr lang="en-US" dirty="0" smtClean="0"/>
              <a:t>part of a international coalition for trachoma control</a:t>
            </a:r>
          </a:p>
          <a:p>
            <a:r>
              <a:rPr lang="en-US" dirty="0" smtClean="0"/>
              <a:t>Working with ministries of health, who provide staff, infrastructure, and coordination with other NGOS, pooling our collective knowledge and</a:t>
            </a:r>
            <a:r>
              <a:rPr lang="en-US" baseline="0" dirty="0" smtClean="0"/>
              <a:t> playing to each others’ strengths we work to implement the SAFE strategy in the most effective way for each country.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80 million treatments</a:t>
            </a:r>
            <a:r>
              <a:rPr lang="en-US" baseline="0" dirty="0" smtClean="0"/>
              <a:t> and over 300,000 surgeries to date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29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Covered</a:t>
            </a:r>
            <a:r>
              <a:rPr lang="en-GB" baseline="0" dirty="0" smtClean="0"/>
              <a:t> 29 countries largest infectious disease mapping in history.</a:t>
            </a:r>
          </a:p>
          <a:p>
            <a:r>
              <a:rPr lang="en-GB" baseline="0" dirty="0" smtClean="0"/>
              <a:t>Three year disease mapping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216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</a:t>
            </a:r>
            <a:r>
              <a:rPr lang="en-GB" baseline="0" dirty="0" smtClean="0"/>
              <a:t> project has been replaced by the Tropical Data Project</a:t>
            </a:r>
          </a:p>
          <a:p>
            <a:r>
              <a:rPr lang="en-US" dirty="0" smtClean="0"/>
              <a:t>Tropical Data uses the same methodologies and technologies, and is designed for the ongoing monitoring of trachoma.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663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Africa remains the most affected continent</a:t>
            </a:r>
          </a:p>
          <a:p>
            <a:r>
              <a:rPr lang="en-GB" baseline="0" dirty="0" smtClean="0"/>
              <a:t>As of 1</a:t>
            </a:r>
            <a:r>
              <a:rPr lang="en-GB" baseline="30000" dirty="0" smtClean="0"/>
              <a:t>st</a:t>
            </a:r>
            <a:r>
              <a:rPr lang="en-GB" baseline="0" dirty="0" smtClean="0"/>
              <a:t> July, 10 countries had reported achieving elimination goals.</a:t>
            </a:r>
          </a:p>
          <a:p>
            <a:r>
              <a:rPr lang="en-GB" baseline="0" dirty="0" smtClean="0"/>
              <a:t>Gambia, Ghana to name just two. And Malawi and Mali also very close to announcing</a:t>
            </a:r>
          </a:p>
          <a:p>
            <a:r>
              <a:rPr lang="en-GB" baseline="0" dirty="0" smtClean="0"/>
              <a:t>With most in agreement to accelerate the implementation of the SAFE strategy to achieve their respective elimination targets by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472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aim of this project is to eliminate blinding trachoma from Ghana, this will be achieved by conducting the following activities: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Screening school children and community members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Treating children infected by active trachoma (TF) with Zithromax® every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Providing surgery for adults found with advance trachoma while strengthening community practices such as environmental and facial cleanliness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Providing training for health workers and non-health workers on trachoma surveillance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Improving access to latrines and potable water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70 cases reported in 2016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Trachoma Elimination Committee established to support the preparation of the dossier to the WHO so that it can be declared as not a public health problem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There is strong capacity there in country to deal with incidental cases of Trachoma For instance 31 ophthalmic nurses were trained in TT surgery in 2016.</a:t>
            </a: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482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817B-5DB6-4D2B-84BC-1D19D1553F8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938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ne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0463"/>
            <a:ext cx="8229600" cy="4573585"/>
          </a:xfrm>
        </p:spPr>
        <p:txBody>
          <a:bodyPr/>
          <a:lstStyle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9789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 +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5"/>
            <a:ext cx="8229600" cy="6389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6363"/>
            <a:ext cx="8229600" cy="4357687"/>
          </a:xfrm>
        </p:spPr>
        <p:txBody>
          <a:bodyPr/>
          <a:lstStyle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8313" y="980728"/>
            <a:ext cx="8243887" cy="395635"/>
          </a:xfrm>
        </p:spPr>
        <p:txBody>
          <a:bodyPr/>
          <a:lstStyle>
            <a:lvl1pPr>
              <a:defRPr sz="24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186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+ commen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4"/>
          </p:nvPr>
        </p:nvSpPr>
        <p:spPr>
          <a:xfrm>
            <a:off x="468312" y="1844675"/>
            <a:ext cx="8243887" cy="3888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68312" y="1161504"/>
            <a:ext cx="8243887" cy="10793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0077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0463"/>
            <a:ext cx="3924000" cy="45735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Go to Insert </a:t>
            </a:r>
            <a:r>
              <a:rPr lang="en-US" dirty="0" err="1" smtClean="0"/>
              <a:t>Header&amp;Footer</a:t>
            </a:r>
            <a:r>
              <a:rPr lang="en-US" dirty="0" smtClean="0"/>
              <a:t> to edit footer text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794542" y="1155173"/>
            <a:ext cx="3924000" cy="45735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612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 +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5"/>
            <a:ext cx="8229600" cy="6389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6363"/>
            <a:ext cx="3970784" cy="43568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7544" y="6309320"/>
            <a:ext cx="4140460" cy="365125"/>
          </a:xfrm>
        </p:spPr>
        <p:txBody>
          <a:bodyPr/>
          <a:lstStyle/>
          <a:p>
            <a:r>
              <a:rPr lang="en-US" dirty="0" smtClean="0"/>
              <a:t>Go to Insert </a:t>
            </a:r>
            <a:r>
              <a:rPr lang="en-US" dirty="0" err="1" smtClean="0"/>
              <a:t>Header&amp;Footer</a:t>
            </a:r>
            <a:r>
              <a:rPr lang="en-US" dirty="0" smtClean="0"/>
              <a:t> to edit footer text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741416" y="1376363"/>
            <a:ext cx="3970784" cy="43568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68313" y="980728"/>
            <a:ext cx="4031679" cy="395635"/>
          </a:xfrm>
        </p:spPr>
        <p:txBody>
          <a:bodyPr/>
          <a:lstStyle>
            <a:lvl1pPr>
              <a:defRPr sz="24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696046" y="980728"/>
            <a:ext cx="4031679" cy="395635"/>
          </a:xfrm>
        </p:spPr>
        <p:txBody>
          <a:bodyPr/>
          <a:lstStyle>
            <a:lvl1pPr>
              <a:defRPr sz="24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358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+ commen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7544" y="6309320"/>
            <a:ext cx="4140460" cy="365125"/>
          </a:xfrm>
        </p:spPr>
        <p:txBody>
          <a:bodyPr/>
          <a:lstStyle/>
          <a:p>
            <a:r>
              <a:rPr lang="en-US" dirty="0" smtClean="0"/>
              <a:t>Go to Insert </a:t>
            </a:r>
            <a:r>
              <a:rPr lang="en-US" dirty="0" err="1" smtClean="0"/>
              <a:t>Header&amp;Footer</a:t>
            </a:r>
            <a:r>
              <a:rPr lang="en-US" dirty="0" smtClean="0"/>
              <a:t> to edit footer text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68313" y="2060847"/>
            <a:ext cx="3924000" cy="36718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4787900" y="2060847"/>
            <a:ext cx="3924000" cy="36718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68313" y="1161504"/>
            <a:ext cx="3924000" cy="8273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794542" y="1161504"/>
            <a:ext cx="3924000" cy="8273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72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606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68313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1304300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2140287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2976274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812261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4648248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5484235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320222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7156209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7992200" y="1160463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468313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1304300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2140287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2976274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3812261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4648248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5484235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8"/>
          </p:nvPr>
        </p:nvSpPr>
        <p:spPr>
          <a:xfrm>
            <a:off x="6320222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9"/>
          </p:nvPr>
        </p:nvSpPr>
        <p:spPr>
          <a:xfrm>
            <a:off x="7156209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30"/>
          </p:nvPr>
        </p:nvSpPr>
        <p:spPr>
          <a:xfrm>
            <a:off x="7992200" y="212386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31"/>
          </p:nvPr>
        </p:nvSpPr>
        <p:spPr>
          <a:xfrm>
            <a:off x="442913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32"/>
          </p:nvPr>
        </p:nvSpPr>
        <p:spPr>
          <a:xfrm>
            <a:off x="1278900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33"/>
          </p:nvPr>
        </p:nvSpPr>
        <p:spPr>
          <a:xfrm>
            <a:off x="2114887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9" name="Picture Placeholder 4"/>
          <p:cNvSpPr>
            <a:spLocks noGrp="1"/>
          </p:cNvSpPr>
          <p:nvPr>
            <p:ph type="pic" sz="quarter" idx="34"/>
          </p:nvPr>
        </p:nvSpPr>
        <p:spPr>
          <a:xfrm>
            <a:off x="2950874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0" name="Picture Placeholder 4"/>
          <p:cNvSpPr>
            <a:spLocks noGrp="1"/>
          </p:cNvSpPr>
          <p:nvPr>
            <p:ph type="pic" sz="quarter" idx="35"/>
          </p:nvPr>
        </p:nvSpPr>
        <p:spPr>
          <a:xfrm>
            <a:off x="3786861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36"/>
          </p:nvPr>
        </p:nvSpPr>
        <p:spPr>
          <a:xfrm>
            <a:off x="4622848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2" name="Picture Placeholder 4"/>
          <p:cNvSpPr>
            <a:spLocks noGrp="1"/>
          </p:cNvSpPr>
          <p:nvPr>
            <p:ph type="pic" sz="quarter" idx="37"/>
          </p:nvPr>
        </p:nvSpPr>
        <p:spPr>
          <a:xfrm>
            <a:off x="5458835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8"/>
          </p:nvPr>
        </p:nvSpPr>
        <p:spPr>
          <a:xfrm>
            <a:off x="6294822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4" name="Picture Placeholder 4"/>
          <p:cNvSpPr>
            <a:spLocks noGrp="1"/>
          </p:cNvSpPr>
          <p:nvPr>
            <p:ph type="pic" sz="quarter" idx="39"/>
          </p:nvPr>
        </p:nvSpPr>
        <p:spPr>
          <a:xfrm>
            <a:off x="7130809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5" name="Picture Placeholder 4"/>
          <p:cNvSpPr>
            <a:spLocks noGrp="1"/>
          </p:cNvSpPr>
          <p:nvPr>
            <p:ph type="pic" sz="quarter" idx="40"/>
          </p:nvPr>
        </p:nvSpPr>
        <p:spPr>
          <a:xfrm>
            <a:off x="7966800" y="3087257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6" name="Picture Placeholder 4"/>
          <p:cNvSpPr>
            <a:spLocks noGrp="1"/>
          </p:cNvSpPr>
          <p:nvPr>
            <p:ph type="pic" sz="quarter" idx="41"/>
          </p:nvPr>
        </p:nvSpPr>
        <p:spPr>
          <a:xfrm>
            <a:off x="452537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42"/>
          </p:nvPr>
        </p:nvSpPr>
        <p:spPr>
          <a:xfrm>
            <a:off x="1288524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8" name="Picture Placeholder 4"/>
          <p:cNvSpPr>
            <a:spLocks noGrp="1"/>
          </p:cNvSpPr>
          <p:nvPr>
            <p:ph type="pic" sz="quarter" idx="43"/>
          </p:nvPr>
        </p:nvSpPr>
        <p:spPr>
          <a:xfrm>
            <a:off x="2124511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9" name="Picture Placeholder 4"/>
          <p:cNvSpPr>
            <a:spLocks noGrp="1"/>
          </p:cNvSpPr>
          <p:nvPr>
            <p:ph type="pic" sz="quarter" idx="44"/>
          </p:nvPr>
        </p:nvSpPr>
        <p:spPr>
          <a:xfrm>
            <a:off x="2960498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0" name="Picture Placeholder 4"/>
          <p:cNvSpPr>
            <a:spLocks noGrp="1"/>
          </p:cNvSpPr>
          <p:nvPr>
            <p:ph type="pic" sz="quarter" idx="45"/>
          </p:nvPr>
        </p:nvSpPr>
        <p:spPr>
          <a:xfrm>
            <a:off x="3796485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1" name="Picture Placeholder 4"/>
          <p:cNvSpPr>
            <a:spLocks noGrp="1"/>
          </p:cNvSpPr>
          <p:nvPr>
            <p:ph type="pic" sz="quarter" idx="46"/>
          </p:nvPr>
        </p:nvSpPr>
        <p:spPr>
          <a:xfrm>
            <a:off x="4632472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2" name="Picture Placeholder 4"/>
          <p:cNvSpPr>
            <a:spLocks noGrp="1"/>
          </p:cNvSpPr>
          <p:nvPr>
            <p:ph type="pic" sz="quarter" idx="47"/>
          </p:nvPr>
        </p:nvSpPr>
        <p:spPr>
          <a:xfrm>
            <a:off x="5468459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3" name="Picture Placeholder 4"/>
          <p:cNvSpPr>
            <a:spLocks noGrp="1"/>
          </p:cNvSpPr>
          <p:nvPr>
            <p:ph type="pic" sz="quarter" idx="48"/>
          </p:nvPr>
        </p:nvSpPr>
        <p:spPr>
          <a:xfrm>
            <a:off x="6304446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4" name="Picture Placeholder 4"/>
          <p:cNvSpPr>
            <a:spLocks noGrp="1"/>
          </p:cNvSpPr>
          <p:nvPr>
            <p:ph type="pic" sz="quarter" idx="49"/>
          </p:nvPr>
        </p:nvSpPr>
        <p:spPr>
          <a:xfrm>
            <a:off x="7140433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5" name="Picture Placeholder 4"/>
          <p:cNvSpPr>
            <a:spLocks noGrp="1"/>
          </p:cNvSpPr>
          <p:nvPr>
            <p:ph type="pic" sz="quarter" idx="50"/>
          </p:nvPr>
        </p:nvSpPr>
        <p:spPr>
          <a:xfrm>
            <a:off x="7976424" y="4050654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6" name="Picture Placeholder 4"/>
          <p:cNvSpPr>
            <a:spLocks noGrp="1"/>
          </p:cNvSpPr>
          <p:nvPr>
            <p:ph type="pic" sz="quarter" idx="51"/>
          </p:nvPr>
        </p:nvSpPr>
        <p:spPr>
          <a:xfrm>
            <a:off x="468313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7" name="Picture Placeholder 4"/>
          <p:cNvSpPr>
            <a:spLocks noGrp="1"/>
          </p:cNvSpPr>
          <p:nvPr>
            <p:ph type="pic" sz="quarter" idx="52"/>
          </p:nvPr>
        </p:nvSpPr>
        <p:spPr>
          <a:xfrm>
            <a:off x="1304300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8" name="Picture Placeholder 4"/>
          <p:cNvSpPr>
            <a:spLocks noGrp="1"/>
          </p:cNvSpPr>
          <p:nvPr>
            <p:ph type="pic" sz="quarter" idx="53"/>
          </p:nvPr>
        </p:nvSpPr>
        <p:spPr>
          <a:xfrm>
            <a:off x="2140287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9" name="Picture Placeholder 4"/>
          <p:cNvSpPr>
            <a:spLocks noGrp="1"/>
          </p:cNvSpPr>
          <p:nvPr>
            <p:ph type="pic" sz="quarter" idx="54"/>
          </p:nvPr>
        </p:nvSpPr>
        <p:spPr>
          <a:xfrm>
            <a:off x="2976274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0" name="Picture Placeholder 4"/>
          <p:cNvSpPr>
            <a:spLocks noGrp="1"/>
          </p:cNvSpPr>
          <p:nvPr>
            <p:ph type="pic" sz="quarter" idx="55"/>
          </p:nvPr>
        </p:nvSpPr>
        <p:spPr>
          <a:xfrm>
            <a:off x="3812261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1" name="Picture Placeholder 4"/>
          <p:cNvSpPr>
            <a:spLocks noGrp="1"/>
          </p:cNvSpPr>
          <p:nvPr>
            <p:ph type="pic" sz="quarter" idx="56"/>
          </p:nvPr>
        </p:nvSpPr>
        <p:spPr>
          <a:xfrm>
            <a:off x="4648248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2" name="Picture Placeholder 4"/>
          <p:cNvSpPr>
            <a:spLocks noGrp="1"/>
          </p:cNvSpPr>
          <p:nvPr>
            <p:ph type="pic" sz="quarter" idx="57"/>
          </p:nvPr>
        </p:nvSpPr>
        <p:spPr>
          <a:xfrm>
            <a:off x="5484235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3" name="Picture Placeholder 4"/>
          <p:cNvSpPr>
            <a:spLocks noGrp="1"/>
          </p:cNvSpPr>
          <p:nvPr>
            <p:ph type="pic" sz="quarter" idx="58"/>
          </p:nvPr>
        </p:nvSpPr>
        <p:spPr>
          <a:xfrm>
            <a:off x="6320222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4" name="Picture Placeholder 4"/>
          <p:cNvSpPr>
            <a:spLocks noGrp="1"/>
          </p:cNvSpPr>
          <p:nvPr>
            <p:ph type="pic" sz="quarter" idx="59"/>
          </p:nvPr>
        </p:nvSpPr>
        <p:spPr>
          <a:xfrm>
            <a:off x="7156209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55" name="Picture Placeholder 4"/>
          <p:cNvSpPr>
            <a:spLocks noGrp="1"/>
          </p:cNvSpPr>
          <p:nvPr>
            <p:ph type="pic" sz="quarter" idx="60"/>
          </p:nvPr>
        </p:nvSpPr>
        <p:spPr>
          <a:xfrm>
            <a:off x="7992200" y="5014050"/>
            <a:ext cx="720000" cy="720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11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148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68313" y="2420888"/>
            <a:ext cx="48597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For more information:</a:t>
            </a:r>
          </a:p>
          <a:p>
            <a:r>
              <a:rPr lang="en-GB" sz="2800" dirty="0" smtClean="0"/>
              <a:t>Email:</a:t>
            </a:r>
          </a:p>
          <a:p>
            <a:r>
              <a:rPr lang="en-GB" sz="2800" dirty="0" smtClean="0"/>
              <a:t>Visit: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823" y="333375"/>
            <a:ext cx="7772400" cy="60592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7664" y="2897361"/>
            <a:ext cx="6400800" cy="432048"/>
          </a:xfrm>
        </p:spPr>
        <p:txBody>
          <a:bodyPr/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email address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2" y="6201308"/>
            <a:ext cx="1620000" cy="392918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42477" y="3321050"/>
            <a:ext cx="4852988" cy="484188"/>
          </a:xfrm>
        </p:spPr>
        <p:txBody>
          <a:bodyPr/>
          <a:lstStyle>
            <a:lvl1pPr>
              <a:spcAft>
                <a:spcPts val="0"/>
              </a:spcAft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Aft>
                <a:spcPts val="0"/>
              </a:spcAft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Aft>
                <a:spcPts val="0"/>
              </a:spcAft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Aft>
                <a:spcPts val="0"/>
              </a:spcAft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Aft>
                <a:spcPts val="0"/>
              </a:spcAft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add web address</a:t>
            </a:r>
            <a:endParaRPr lang="en-GB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5985284"/>
            <a:ext cx="9144000" cy="0"/>
          </a:xfrm>
          <a:prstGeom prst="line">
            <a:avLst/>
          </a:prstGeom>
          <a:ln w="285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229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Go to Insert </a:t>
            </a:r>
            <a:r>
              <a:rPr lang="en-US" dirty="0" err="1" smtClean="0"/>
              <a:t>Header&amp;Footer</a:t>
            </a:r>
            <a:r>
              <a:rPr lang="en-US" dirty="0" smtClean="0"/>
              <a:t> to edit footer text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794542" y="1155173"/>
            <a:ext cx="3924000" cy="457358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8311" y="1197520"/>
            <a:ext cx="2520000" cy="25200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971066" y="1628775"/>
            <a:ext cx="1836738" cy="1800225"/>
          </a:xfrm>
        </p:spPr>
        <p:txBody>
          <a:bodyPr/>
          <a:lstStyle>
            <a:lvl1pPr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22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22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22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738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794542" y="1155173"/>
            <a:ext cx="3924000" cy="457358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8311" y="1197520"/>
            <a:ext cx="2520000" cy="25200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971066" y="1628775"/>
            <a:ext cx="1836738" cy="1800225"/>
          </a:xfrm>
        </p:spPr>
        <p:txBody>
          <a:bodyPr/>
          <a:lstStyle>
            <a:lvl1pPr>
              <a:spcAft>
                <a:spcPts val="0"/>
              </a:spcAft>
              <a:defRPr sz="16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4660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794542" y="1155173"/>
            <a:ext cx="3924000" cy="457358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8311" y="1197520"/>
            <a:ext cx="2520000" cy="25200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971066" y="1628775"/>
            <a:ext cx="1836738" cy="1800225"/>
          </a:xfrm>
        </p:spPr>
        <p:txBody>
          <a:bodyPr/>
          <a:lstStyle>
            <a:lvl1pPr>
              <a:spcAft>
                <a:spcPts val="0"/>
              </a:spcAft>
              <a:defRPr sz="2200">
                <a:solidFill>
                  <a:srgbClr val="000000"/>
                </a:solidFill>
              </a:defRPr>
            </a:lvl1pPr>
            <a:lvl2pPr marL="0" indent="0">
              <a:spcAft>
                <a:spcPts val="0"/>
              </a:spcAft>
              <a:buNone/>
              <a:defRPr sz="2200">
                <a:solidFill>
                  <a:srgbClr val="000000"/>
                </a:solidFill>
              </a:defRPr>
            </a:lvl2pPr>
            <a:lvl3pPr marL="0" indent="0">
              <a:spcAft>
                <a:spcPts val="0"/>
              </a:spcAft>
              <a:buNone/>
              <a:defRPr sz="2200">
                <a:solidFill>
                  <a:srgbClr val="000000"/>
                </a:solidFill>
              </a:defRPr>
            </a:lvl3pPr>
            <a:lvl4pPr marL="0" indent="0">
              <a:spcAft>
                <a:spcPts val="0"/>
              </a:spcAft>
              <a:buNone/>
              <a:defRPr sz="2200">
                <a:solidFill>
                  <a:srgbClr val="000000"/>
                </a:solidFill>
              </a:defRPr>
            </a:lvl4pPr>
            <a:lvl5pPr marL="0" indent="0">
              <a:spcAft>
                <a:spcPts val="0"/>
              </a:spcAft>
              <a:buNone/>
              <a:defRPr sz="2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6688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787900" y="1160463"/>
            <a:ext cx="3924300" cy="4176000"/>
          </a:xfrm>
          <a:prstGeom prst="roundRect">
            <a:avLst>
              <a:gd name="adj" fmla="val 2552"/>
            </a:avLst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0463"/>
            <a:ext cx="3924000" cy="457358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87900" y="5229200"/>
            <a:ext cx="3924300" cy="504850"/>
          </a:xfrm>
          <a:prstGeom prst="roundRect">
            <a:avLst>
              <a:gd name="adj" fmla="val 11007"/>
            </a:avLst>
          </a:prstGeom>
          <a:solidFill>
            <a:srgbClr val="FFBB22"/>
          </a:solidFill>
        </p:spPr>
        <p:txBody>
          <a:bodyPr lIns="72000" tIns="72000" rIns="72000" bIns="72000" anchor="ctr" anchorCtr="0"/>
          <a:lstStyle>
            <a:lvl1pPr>
              <a:spcAft>
                <a:spcPts val="0"/>
              </a:spcAft>
              <a:defRPr sz="1800"/>
            </a:lvl1pPr>
            <a:lvl2pPr marL="0" indent="0">
              <a:spcAft>
                <a:spcPts val="0"/>
              </a:spcAft>
              <a:buNone/>
              <a:defRPr sz="1800"/>
            </a:lvl2pPr>
            <a:lvl3pPr marL="0" indent="0">
              <a:spcAft>
                <a:spcPts val="0"/>
              </a:spcAft>
              <a:buNone/>
              <a:defRPr sz="1800"/>
            </a:lvl3pPr>
            <a:lvl4pPr marL="0" indent="0">
              <a:spcAft>
                <a:spcPts val="0"/>
              </a:spcAft>
              <a:buNone/>
              <a:defRPr sz="1800"/>
            </a:lvl4pPr>
            <a:lvl5pPr marL="0" indent="0">
              <a:spcAft>
                <a:spcPts val="0"/>
              </a:spcAft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99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787900" y="1160462"/>
            <a:ext cx="3924300" cy="4536789"/>
          </a:xfrm>
          <a:prstGeom prst="roundRect">
            <a:avLst>
              <a:gd name="adj" fmla="val 2552"/>
            </a:avLst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0463"/>
            <a:ext cx="3924000" cy="457358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412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+ commen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787900" y="2528900"/>
            <a:ext cx="3924300" cy="2772000"/>
          </a:xfrm>
          <a:prstGeom prst="roundRect">
            <a:avLst>
              <a:gd name="adj" fmla="val 2552"/>
            </a:avLst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87900" y="5229200"/>
            <a:ext cx="3924300" cy="504850"/>
          </a:xfrm>
          <a:prstGeom prst="roundRect">
            <a:avLst>
              <a:gd name="adj" fmla="val 9592"/>
            </a:avLst>
          </a:prstGeom>
          <a:solidFill>
            <a:srgbClr val="FFBB22"/>
          </a:solidFill>
        </p:spPr>
        <p:txBody>
          <a:bodyPr lIns="72000" tIns="72000" rIns="72000" bIns="72000" anchor="ctr" anchorCtr="0"/>
          <a:lstStyle>
            <a:lvl1pPr>
              <a:spcAft>
                <a:spcPts val="0"/>
              </a:spcAft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68312" y="1161504"/>
            <a:ext cx="8243887" cy="1187376"/>
          </a:xfrm>
        </p:spPr>
        <p:txBody>
          <a:bodyPr/>
          <a:lstStyle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67544" y="2528900"/>
            <a:ext cx="3924300" cy="2772000"/>
          </a:xfrm>
          <a:prstGeom prst="roundRect">
            <a:avLst>
              <a:gd name="adj" fmla="val 2552"/>
            </a:avLst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7544" y="5229200"/>
            <a:ext cx="3924300" cy="504850"/>
          </a:xfrm>
          <a:prstGeom prst="roundRect">
            <a:avLst>
              <a:gd name="adj" fmla="val 11479"/>
            </a:avLst>
          </a:prstGeom>
          <a:solidFill>
            <a:srgbClr val="FFBB22"/>
          </a:solidFill>
        </p:spPr>
        <p:txBody>
          <a:bodyPr lIns="72000" tIns="72000" rIns="72000" bIns="72000" anchor="ctr" anchorCtr="0"/>
          <a:lstStyle>
            <a:lvl1pPr>
              <a:spcAft>
                <a:spcPts val="0"/>
              </a:spcAft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51204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+ commen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68312" y="1161504"/>
            <a:ext cx="8243887" cy="158342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67544" y="3050541"/>
            <a:ext cx="2520000" cy="2160000"/>
          </a:xfrm>
          <a:prstGeom prst="roundRect">
            <a:avLst>
              <a:gd name="adj" fmla="val 2552"/>
            </a:avLst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7544" y="5121188"/>
            <a:ext cx="2520000" cy="612862"/>
          </a:xfrm>
          <a:prstGeom prst="roundRect">
            <a:avLst>
              <a:gd name="adj" fmla="val 8507"/>
            </a:avLst>
          </a:prstGeom>
          <a:solidFill>
            <a:srgbClr val="FFBB22"/>
          </a:solidFill>
        </p:spPr>
        <p:txBody>
          <a:bodyPr lIns="72000" tIns="72000" rIns="72000" bIns="72000" anchor="ctr" anchorCtr="0"/>
          <a:lstStyle>
            <a:lvl1pPr>
              <a:spcAft>
                <a:spcPts val="0"/>
              </a:spcAft>
              <a:defRPr sz="1200"/>
            </a:lvl1pPr>
            <a:lvl2pPr marL="0" indent="0">
              <a:spcAft>
                <a:spcPts val="0"/>
              </a:spcAft>
              <a:buNone/>
              <a:defRPr sz="1200"/>
            </a:lvl2pPr>
            <a:lvl3pPr marL="0" indent="0">
              <a:spcAft>
                <a:spcPts val="0"/>
              </a:spcAft>
              <a:buNone/>
              <a:defRPr sz="1200"/>
            </a:lvl3pPr>
            <a:lvl4pPr marL="0" indent="0">
              <a:spcAft>
                <a:spcPts val="0"/>
              </a:spcAft>
              <a:buNone/>
              <a:defRPr sz="1200"/>
            </a:lvl4pPr>
            <a:lvl5pPr marL="0" indent="0">
              <a:spcAft>
                <a:spcPts val="0"/>
              </a:spcAft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3335238" y="3050541"/>
            <a:ext cx="2520000" cy="2160000"/>
          </a:xfrm>
          <a:prstGeom prst="roundRect">
            <a:avLst>
              <a:gd name="adj" fmla="val 2552"/>
            </a:avLst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3335238" y="5121188"/>
            <a:ext cx="2520279" cy="612862"/>
          </a:xfrm>
          <a:prstGeom prst="roundRect">
            <a:avLst>
              <a:gd name="adj" fmla="val 8507"/>
            </a:avLst>
          </a:prstGeom>
          <a:solidFill>
            <a:srgbClr val="FFBB22"/>
          </a:solidFill>
        </p:spPr>
        <p:txBody>
          <a:bodyPr lIns="72000" tIns="72000" rIns="72000" bIns="72000" anchor="ctr" anchorCtr="0"/>
          <a:lstStyle>
            <a:lvl1pPr>
              <a:spcAft>
                <a:spcPts val="0"/>
              </a:spcAft>
              <a:defRPr sz="1200"/>
            </a:lvl1pPr>
            <a:lvl2pPr marL="0" indent="0">
              <a:spcAft>
                <a:spcPts val="0"/>
              </a:spcAft>
              <a:buNone/>
              <a:defRPr sz="1200"/>
            </a:lvl2pPr>
            <a:lvl3pPr marL="0" indent="0">
              <a:spcAft>
                <a:spcPts val="0"/>
              </a:spcAft>
              <a:buNone/>
              <a:defRPr sz="1200"/>
            </a:lvl3pPr>
            <a:lvl4pPr marL="0" indent="0">
              <a:spcAft>
                <a:spcPts val="0"/>
              </a:spcAft>
              <a:buNone/>
              <a:defRPr sz="1200"/>
            </a:lvl4pPr>
            <a:lvl5pPr marL="0" indent="0">
              <a:spcAft>
                <a:spcPts val="0"/>
              </a:spcAft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6192200" y="3050541"/>
            <a:ext cx="2520000" cy="2160000"/>
          </a:xfrm>
          <a:prstGeom prst="roundRect">
            <a:avLst>
              <a:gd name="adj" fmla="val 2552"/>
            </a:avLst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192200" y="5121188"/>
            <a:ext cx="2520000" cy="612862"/>
          </a:xfrm>
          <a:prstGeom prst="roundRect">
            <a:avLst>
              <a:gd name="adj" fmla="val 8507"/>
            </a:avLst>
          </a:prstGeom>
          <a:solidFill>
            <a:srgbClr val="FFBB22"/>
          </a:solidFill>
        </p:spPr>
        <p:txBody>
          <a:bodyPr lIns="72000" tIns="72000" rIns="72000" bIns="72000" anchor="ctr" anchorCtr="0"/>
          <a:lstStyle>
            <a:lvl1pPr>
              <a:spcAft>
                <a:spcPts val="0"/>
              </a:spcAft>
              <a:defRPr sz="1200"/>
            </a:lvl1pPr>
            <a:lvl2pPr marL="0" indent="0">
              <a:spcAft>
                <a:spcPts val="0"/>
              </a:spcAft>
              <a:buNone/>
              <a:defRPr sz="1200"/>
            </a:lvl2pPr>
            <a:lvl3pPr marL="0" indent="0">
              <a:spcAft>
                <a:spcPts val="0"/>
              </a:spcAft>
              <a:buNone/>
              <a:defRPr sz="1200"/>
            </a:lvl3pPr>
            <a:lvl4pPr marL="0" indent="0">
              <a:spcAft>
                <a:spcPts val="0"/>
              </a:spcAft>
              <a:buNone/>
              <a:defRPr sz="1200"/>
            </a:lvl4pPr>
            <a:lvl5pPr marL="0" indent="0">
              <a:spcAft>
                <a:spcPts val="0"/>
              </a:spcAft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3952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94995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7544" y="5121188"/>
            <a:ext cx="8233924" cy="612862"/>
          </a:xfrm>
          <a:prstGeom prst="roundRect">
            <a:avLst>
              <a:gd name="adj" fmla="val 11296"/>
            </a:avLst>
          </a:prstGeom>
          <a:solidFill>
            <a:srgbClr val="FFBB22"/>
          </a:solidFill>
        </p:spPr>
        <p:txBody>
          <a:bodyPr lIns="72000" tIns="72000" rIns="72000" bIns="72000" anchor="ctr" anchorCtr="0"/>
          <a:lstStyle>
            <a:lvl1pPr>
              <a:spcAft>
                <a:spcPts val="0"/>
              </a:spcAft>
              <a:defRPr sz="1200"/>
            </a:lvl1pPr>
            <a:lvl2pPr marL="0" indent="0">
              <a:spcAft>
                <a:spcPts val="0"/>
              </a:spcAft>
              <a:buNone/>
              <a:defRPr sz="1200"/>
            </a:lvl2pPr>
            <a:lvl3pPr marL="0" indent="0">
              <a:spcAft>
                <a:spcPts val="0"/>
              </a:spcAft>
              <a:buNone/>
              <a:defRPr sz="1200"/>
            </a:lvl3pPr>
            <a:lvl4pPr marL="0" indent="0">
              <a:spcAft>
                <a:spcPts val="0"/>
              </a:spcAft>
              <a:buNone/>
              <a:defRPr sz="1200"/>
            </a:lvl4pPr>
            <a:lvl5pPr marL="0" indent="0">
              <a:spcAft>
                <a:spcPts val="0"/>
              </a:spcAft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1024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9499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68312" y="-135396"/>
            <a:ext cx="3924301" cy="1808821"/>
          </a:xfrm>
          <a:prstGeom prst="roundRect">
            <a:avLst>
              <a:gd name="adj" fmla="val 6646"/>
            </a:avLst>
          </a:prstGeom>
          <a:solidFill>
            <a:srgbClr val="FFBB22"/>
          </a:solidFill>
        </p:spPr>
        <p:txBody>
          <a:bodyPr lIns="72000" tIns="720000" rIns="72000" bIns="72000" anchor="t" anchorCtr="0"/>
          <a:lstStyle>
            <a:lvl1pPr>
              <a:spcAft>
                <a:spcPts val="0"/>
              </a:spcAft>
              <a:defRPr sz="1400"/>
            </a:lvl1pPr>
            <a:lvl2pPr marL="0" indent="0">
              <a:spcAft>
                <a:spcPts val="0"/>
              </a:spcAft>
              <a:buNone/>
              <a:defRPr sz="1400"/>
            </a:lvl2pPr>
            <a:lvl3pPr marL="0" indent="0">
              <a:spcAft>
                <a:spcPts val="0"/>
              </a:spcAft>
              <a:buNone/>
              <a:defRPr sz="1400"/>
            </a:lvl3pPr>
            <a:lvl4pPr marL="0" indent="0">
              <a:spcAft>
                <a:spcPts val="0"/>
              </a:spcAft>
              <a:buNone/>
              <a:defRPr sz="1400"/>
            </a:lvl4pPr>
            <a:lvl5pPr marL="0" indent="0">
              <a:spcAft>
                <a:spcPts val="0"/>
              </a:spcAft>
              <a:buNone/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75556" y="225053"/>
            <a:ext cx="4031679" cy="395635"/>
          </a:xfrm>
        </p:spPr>
        <p:txBody>
          <a:bodyPr/>
          <a:lstStyle>
            <a:lvl1pPr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buNone/>
              <a:defRPr sz="2200" b="1">
                <a:solidFill>
                  <a:srgbClr val="403A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94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1">
    <p:bg>
      <p:bgPr>
        <a:solidFill>
          <a:srgbClr val="FEB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830" y="5235339"/>
            <a:ext cx="7772400" cy="60592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8845" y="5841268"/>
            <a:ext cx="6400800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2542" cy="50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2" y="6201308"/>
            <a:ext cx="1620000" cy="39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09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2">
    <p:bg>
      <p:bgPr>
        <a:solidFill>
          <a:srgbClr val="FEB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2838" y="452990"/>
            <a:ext cx="2519362" cy="851774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86861" y="1520788"/>
            <a:ext cx="2523275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7291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693" y="5085184"/>
            <a:ext cx="1543795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36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NO imag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823" y="333375"/>
            <a:ext cx="7772400" cy="60592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234" y="944724"/>
            <a:ext cx="6400800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2" y="6201308"/>
            <a:ext cx="1620000" cy="392918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0" y="5985284"/>
            <a:ext cx="9144000" cy="0"/>
          </a:xfrm>
          <a:prstGeom prst="line">
            <a:avLst/>
          </a:prstGeom>
          <a:ln w="285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2359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dd top image">
    <p:bg>
      <p:bgPr>
        <a:solidFill>
          <a:srgbClr val="FEB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830" y="5235339"/>
            <a:ext cx="7772400" cy="60592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8845" y="5841268"/>
            <a:ext cx="6400800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2" y="6201308"/>
            <a:ext cx="1620000" cy="392918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040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1555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dd left image">
    <p:bg>
      <p:bgPr>
        <a:solidFill>
          <a:srgbClr val="FFB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2838" y="452990"/>
            <a:ext cx="2519362" cy="851774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86861" y="1520788"/>
            <a:ext cx="2523275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760000" cy="6858000"/>
          </a:xfrm>
        </p:spPr>
        <p:txBody>
          <a:bodyPr/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693" y="5085184"/>
            <a:ext cx="1543795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12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787900" y="1160463"/>
            <a:ext cx="3924300" cy="4176000"/>
          </a:xfrm>
          <a:prstGeom prst="roundRect">
            <a:avLst>
              <a:gd name="adj" fmla="val 2552"/>
            </a:avLst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0463"/>
            <a:ext cx="3924000" cy="457358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87900" y="5229200"/>
            <a:ext cx="3924300" cy="504850"/>
          </a:xfrm>
          <a:prstGeom prst="roundRect">
            <a:avLst>
              <a:gd name="adj" fmla="val 11007"/>
            </a:avLst>
          </a:prstGeom>
          <a:solidFill>
            <a:srgbClr val="FFBB22"/>
          </a:solidFill>
        </p:spPr>
        <p:txBody>
          <a:bodyPr lIns="72000" tIns="72000" rIns="72000" bIns="72000" anchor="ctr" anchorCtr="0"/>
          <a:lstStyle>
            <a:lvl1pPr>
              <a:spcAft>
                <a:spcPts val="0"/>
              </a:spcAft>
              <a:defRPr sz="1800"/>
            </a:lvl1pPr>
            <a:lvl2pPr marL="0" indent="0">
              <a:spcAft>
                <a:spcPts val="0"/>
              </a:spcAft>
              <a:buNone/>
              <a:defRPr sz="1800"/>
            </a:lvl2pPr>
            <a:lvl3pPr marL="0" indent="0">
              <a:spcAft>
                <a:spcPts val="0"/>
              </a:spcAft>
              <a:buNone/>
              <a:defRPr sz="1800"/>
            </a:lvl3pPr>
            <a:lvl4pPr marL="0" indent="0">
              <a:spcAft>
                <a:spcPts val="0"/>
              </a:spcAft>
              <a:buNone/>
              <a:defRPr sz="1800"/>
            </a:lvl4pPr>
            <a:lvl5pPr marL="0" indent="0">
              <a:spcAft>
                <a:spcPts val="0"/>
              </a:spcAft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34200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1">
    <p:bg>
      <p:bgPr>
        <a:solidFill>
          <a:srgbClr val="960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830" y="5235339"/>
            <a:ext cx="7772400" cy="6059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8845" y="5841268"/>
            <a:ext cx="6400800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0352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3" y="6201308"/>
            <a:ext cx="1619998" cy="39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20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2">
    <p:bg>
      <p:bgPr>
        <a:solidFill>
          <a:srgbClr val="960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2838" y="452990"/>
            <a:ext cx="2519362" cy="85177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86861" y="1520788"/>
            <a:ext cx="2523275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72912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693" y="5085185"/>
            <a:ext cx="1543795" cy="15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24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NO imag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823" y="333375"/>
            <a:ext cx="7772400" cy="6059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234" y="944724"/>
            <a:ext cx="6400800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3" y="6201308"/>
            <a:ext cx="1619998" cy="392918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0" y="5985284"/>
            <a:ext cx="9144000" cy="0"/>
          </a:xfrm>
          <a:prstGeom prst="line">
            <a:avLst/>
          </a:prstGeom>
          <a:ln w="285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4074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dd top image">
    <p:bg>
      <p:bgPr>
        <a:solidFill>
          <a:srgbClr val="960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830" y="5235339"/>
            <a:ext cx="7772400" cy="6059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8845" y="5841268"/>
            <a:ext cx="6400800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040000"/>
          </a:xfrm>
        </p:spPr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3" y="6201308"/>
            <a:ext cx="1619998" cy="39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0588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dd left image">
    <p:bg>
      <p:bgPr>
        <a:solidFill>
          <a:srgbClr val="960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2838" y="452990"/>
            <a:ext cx="2519362" cy="85177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86861" y="1520788"/>
            <a:ext cx="2523275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693" y="5085185"/>
            <a:ext cx="1543795" cy="1583997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760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043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1">
    <p:bg>
      <p:bgPr>
        <a:solidFill>
          <a:srgbClr val="403A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830" y="5235339"/>
            <a:ext cx="7772400" cy="6059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8845" y="5841268"/>
            <a:ext cx="6400800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0352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3" y="6201308"/>
            <a:ext cx="1619998" cy="39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962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2">
    <p:bg>
      <p:bgPr>
        <a:solidFill>
          <a:srgbClr val="403A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2838" y="452990"/>
            <a:ext cx="2519362" cy="85177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86861" y="1520788"/>
            <a:ext cx="2523275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72912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693" y="5085185"/>
            <a:ext cx="1543795" cy="15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019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NO imag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823" y="333375"/>
            <a:ext cx="7772400" cy="6059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3234" y="944724"/>
            <a:ext cx="6400800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3" y="6201308"/>
            <a:ext cx="1619998" cy="392918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0" y="5985284"/>
            <a:ext cx="9144000" cy="0"/>
          </a:xfrm>
          <a:prstGeom prst="line">
            <a:avLst/>
          </a:prstGeom>
          <a:ln w="285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300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dd top image">
    <p:bg>
      <p:bgPr>
        <a:solidFill>
          <a:srgbClr val="403A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830" y="5235339"/>
            <a:ext cx="7772400" cy="6059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8845" y="5841268"/>
            <a:ext cx="6400800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0400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473" y="6201308"/>
            <a:ext cx="1619998" cy="39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0588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dd left image">
    <p:bg>
      <p:bgPr>
        <a:solidFill>
          <a:srgbClr val="403A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2838" y="452990"/>
            <a:ext cx="2519362" cy="85177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86861" y="1520788"/>
            <a:ext cx="2523275" cy="432048"/>
          </a:xfrm>
        </p:spPr>
        <p:txBody>
          <a:bodyPr/>
          <a:lstStyle>
            <a:lvl1pPr marL="0" indent="0" algn="l">
              <a:buNone/>
              <a:defRPr sz="3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 or date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693" y="5085185"/>
            <a:ext cx="1543795" cy="1583997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760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341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56166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Go to Insert Header&amp;Footer to edit footer text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5985284"/>
            <a:ext cx="9144000" cy="0"/>
          </a:xfrm>
          <a:prstGeom prst="line">
            <a:avLst/>
          </a:prstGeom>
          <a:ln w="28575" cap="rnd">
            <a:solidFill>
              <a:srgbClr val="FEBB2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2484" y="6289539"/>
            <a:ext cx="1566000" cy="37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4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704" r:id="rId2"/>
    <p:sldLayoutId id="2147483707" r:id="rId3"/>
    <p:sldLayoutId id="2147483706" r:id="rId4"/>
    <p:sldLayoutId id="2147483705" r:id="rId5"/>
    <p:sldLayoutId id="2147483703" r:id="rId6"/>
    <p:sldLayoutId id="2147483654" r:id="rId7"/>
    <p:sldLayoutId id="2147483742" r:id="rId8"/>
    <p:sldLayoutId id="2147483655" r:id="rId9"/>
    <p:sldLayoutId id="2147483677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b="1" kern="1200">
          <a:solidFill>
            <a:srgbClr val="96005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defTabSz="914400" rtl="0" eaLnBrk="1" latinLnBrk="0" hangingPunct="1">
        <a:spcBef>
          <a:spcPts val="0"/>
        </a:spcBef>
        <a:spcAft>
          <a:spcPts val="900"/>
        </a:spcAft>
        <a:buClr>
          <a:srgbClr val="96005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6213" algn="l" defTabSz="914400" rtl="0" eaLnBrk="1" latinLnBrk="0" hangingPunct="1">
        <a:spcBef>
          <a:spcPts val="0"/>
        </a:spcBef>
        <a:spcAft>
          <a:spcPts val="900"/>
        </a:spcAft>
        <a:buFont typeface="Georgia" panose="02040502050405020303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28650" indent="-176213" algn="l" defTabSz="914400" rtl="0" eaLnBrk="1" latinLnBrk="0" hangingPunct="1">
        <a:spcBef>
          <a:spcPts val="0"/>
        </a:spcBef>
        <a:spcAft>
          <a:spcPts val="900"/>
        </a:spcAft>
        <a:buFont typeface="Georgia" panose="02040502050405020303" pitchFamily="18" charset="0"/>
        <a:buChar char="–"/>
        <a:defRPr lang="en-US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28650" indent="-176213" algn="l" defTabSz="914400" rtl="0" eaLnBrk="1" latinLnBrk="0" hangingPunct="1">
        <a:spcBef>
          <a:spcPts val="0"/>
        </a:spcBef>
        <a:spcAft>
          <a:spcPts val="900"/>
        </a:spcAft>
        <a:buFont typeface="Georgia" panose="02040502050405020303" pitchFamily="18" charset="0"/>
        <a:buChar char="–"/>
        <a:defRPr lang="en-GB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56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Go to Insert </a:t>
            </a:r>
            <a:r>
              <a:rPr lang="en-US" dirty="0" err="1" smtClean="0"/>
              <a:t>Header&amp;Footer</a:t>
            </a:r>
            <a:r>
              <a:rPr lang="en-US" dirty="0" smtClean="0"/>
              <a:t> to edit footer text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5985284"/>
            <a:ext cx="9144000" cy="0"/>
          </a:xfrm>
          <a:prstGeom prst="line">
            <a:avLst/>
          </a:prstGeom>
          <a:ln w="28575" cap="rnd">
            <a:solidFill>
              <a:srgbClr val="FEBB2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2484" y="6289539"/>
            <a:ext cx="1566000" cy="37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3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b="1" kern="1200">
          <a:solidFill>
            <a:srgbClr val="96005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defTabSz="914400" rtl="0" eaLnBrk="1" latinLnBrk="0" hangingPunct="1">
        <a:spcBef>
          <a:spcPts val="0"/>
        </a:spcBef>
        <a:spcAft>
          <a:spcPts val="900"/>
        </a:spcAft>
        <a:buClr>
          <a:srgbClr val="96005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6213" algn="l" defTabSz="914400" rtl="0" eaLnBrk="1" latinLnBrk="0" hangingPunct="1">
        <a:spcBef>
          <a:spcPts val="0"/>
        </a:spcBef>
        <a:spcAft>
          <a:spcPts val="900"/>
        </a:spcAft>
        <a:buFont typeface="Georgia" panose="02040502050405020303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28650" indent="-176213" algn="l" defTabSz="914400" rtl="0" eaLnBrk="1" latinLnBrk="0" hangingPunct="1">
        <a:spcBef>
          <a:spcPts val="0"/>
        </a:spcBef>
        <a:spcAft>
          <a:spcPts val="900"/>
        </a:spcAft>
        <a:buFont typeface="Georgia" panose="02040502050405020303" pitchFamily="18" charset="0"/>
        <a:buChar char="–"/>
        <a:defRPr lang="en-US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28650" indent="-176213" algn="l" defTabSz="914400" rtl="0" eaLnBrk="1" latinLnBrk="0" hangingPunct="1">
        <a:spcBef>
          <a:spcPts val="0"/>
        </a:spcBef>
        <a:spcAft>
          <a:spcPts val="900"/>
        </a:spcAft>
        <a:buFont typeface="Georgia" panose="02040502050405020303" pitchFamily="18" charset="0"/>
        <a:buChar char="–"/>
        <a:defRPr lang="en-GB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7107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56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Go to Insert </a:t>
            </a:r>
            <a:r>
              <a:rPr lang="en-US" dirty="0" err="1" smtClean="0"/>
              <a:t>Header&amp;Footer</a:t>
            </a:r>
            <a:r>
              <a:rPr lang="en-US" dirty="0" smtClean="0"/>
              <a:t> to edit footer text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5985284"/>
            <a:ext cx="9144000" cy="0"/>
          </a:xfrm>
          <a:prstGeom prst="line">
            <a:avLst/>
          </a:prstGeom>
          <a:ln w="28575" cap="rnd">
            <a:solidFill>
              <a:srgbClr val="FEBB2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2484" y="6289539"/>
            <a:ext cx="1566000" cy="37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58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46" r:id="rId2"/>
    <p:sldLayoutId id="2147483725" r:id="rId3"/>
    <p:sldLayoutId id="2147483726" r:id="rId4"/>
    <p:sldLayoutId id="2147483727" r:id="rId5"/>
    <p:sldLayoutId id="2147483728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b="1" kern="1200">
          <a:solidFill>
            <a:srgbClr val="96005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defTabSz="914400" rtl="0" eaLnBrk="1" latinLnBrk="0" hangingPunct="1">
        <a:spcBef>
          <a:spcPts val="0"/>
        </a:spcBef>
        <a:spcAft>
          <a:spcPts val="900"/>
        </a:spcAft>
        <a:buClr>
          <a:srgbClr val="96005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6213" algn="l" defTabSz="914400" rtl="0" eaLnBrk="1" latinLnBrk="0" hangingPunct="1">
        <a:spcBef>
          <a:spcPts val="0"/>
        </a:spcBef>
        <a:spcAft>
          <a:spcPts val="900"/>
        </a:spcAft>
        <a:buFont typeface="Georgia" panose="02040502050405020303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28650" indent="-176213" algn="l" defTabSz="914400" rtl="0" eaLnBrk="1" latinLnBrk="0" hangingPunct="1">
        <a:spcBef>
          <a:spcPts val="0"/>
        </a:spcBef>
        <a:spcAft>
          <a:spcPts val="900"/>
        </a:spcAft>
        <a:buFont typeface="Georgia" panose="02040502050405020303" pitchFamily="18" charset="0"/>
        <a:buChar char="–"/>
        <a:defRPr lang="en-US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28650" indent="-176213" algn="l" defTabSz="914400" rtl="0" eaLnBrk="1" latinLnBrk="0" hangingPunct="1">
        <a:spcBef>
          <a:spcPts val="0"/>
        </a:spcBef>
        <a:spcAft>
          <a:spcPts val="900"/>
        </a:spcAft>
        <a:buFont typeface="Georgia" panose="02040502050405020303" pitchFamily="18" charset="0"/>
        <a:buChar char="–"/>
        <a:defRPr lang="en-GB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56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Go to Insert </a:t>
            </a:r>
            <a:r>
              <a:rPr lang="en-US" dirty="0" err="1" smtClean="0"/>
              <a:t>Header&amp;Footer</a:t>
            </a:r>
            <a:r>
              <a:rPr lang="en-US" dirty="0" smtClean="0"/>
              <a:t> to edit footer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1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713" r:id="rId3"/>
    <p:sldLayoutId id="2147483739" r:id="rId4"/>
    <p:sldLayoutId id="2147483745" r:id="rId5"/>
    <p:sldLayoutId id="2147483747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b="1" kern="1200">
          <a:solidFill>
            <a:srgbClr val="96005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defTabSz="914400" rtl="0" eaLnBrk="1" latinLnBrk="0" hangingPunct="1">
        <a:spcBef>
          <a:spcPct val="20000"/>
        </a:spcBef>
        <a:buClr>
          <a:srgbClr val="96005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lang="en-US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lang="en-GB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39244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Go to Insert </a:t>
            </a:r>
            <a:r>
              <a:rPr lang="en-US" dirty="0" err="1" smtClean="0"/>
              <a:t>Header&amp;Footer</a:t>
            </a:r>
            <a:r>
              <a:rPr lang="en-US" dirty="0" smtClean="0"/>
              <a:t> to edit footer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09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0" r:id="rId2"/>
    <p:sldLayoutId id="2147483694" r:id="rId3"/>
    <p:sldLayoutId id="2147483740" r:id="rId4"/>
    <p:sldLayoutId id="214748374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b="1" kern="1200">
          <a:solidFill>
            <a:srgbClr val="96005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defTabSz="914400" rtl="0" eaLnBrk="1" latinLnBrk="0" hangingPunct="1">
        <a:spcBef>
          <a:spcPct val="20000"/>
        </a:spcBef>
        <a:buClr>
          <a:srgbClr val="96005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lang="en-US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lang="en-GB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Go to Insert </a:t>
            </a:r>
            <a:r>
              <a:rPr lang="en-US" dirty="0" err="1" smtClean="0"/>
              <a:t>Header&amp;Footer</a:t>
            </a:r>
            <a:r>
              <a:rPr lang="en-US" dirty="0" smtClean="0"/>
              <a:t> to edit footer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70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0" r:id="rId2"/>
    <p:sldLayoutId id="2147483702" r:id="rId3"/>
    <p:sldLayoutId id="2147483741" r:id="rId4"/>
    <p:sldLayoutId id="2147483744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b="1" kern="1200">
          <a:solidFill>
            <a:srgbClr val="96005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defTabSz="914400" rtl="0" eaLnBrk="1" latinLnBrk="0" hangingPunct="1">
        <a:spcBef>
          <a:spcPct val="20000"/>
        </a:spcBef>
        <a:buClr>
          <a:srgbClr val="96005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lang="en-US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lang="en-GB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628650" indent="-176213" algn="l" defTabSz="9144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28" y="332656"/>
            <a:ext cx="8972475" cy="466568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73" y="5445224"/>
            <a:ext cx="34766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5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rgbClr val="9600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First of all……</a:t>
            </a:r>
            <a:endParaRPr lang="en-GB" dirty="0">
              <a:solidFill>
                <a:srgbClr val="960051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68" b="8668"/>
          <a:stretch>
            <a:fillRect/>
          </a:stretch>
        </p:blipFill>
        <p:spPr/>
      </p:pic>
      <p:sp>
        <p:nvSpPr>
          <p:cNvPr id="4" name="Title 1"/>
          <p:cNvSpPr txBox="1">
            <a:spLocks/>
          </p:cNvSpPr>
          <p:nvPr/>
        </p:nvSpPr>
        <p:spPr>
          <a:xfrm>
            <a:off x="438734" y="6036607"/>
            <a:ext cx="7772400" cy="6059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3200" dirty="0" smtClean="0">
                <a:solidFill>
                  <a:srgbClr val="9600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Thank you so much for your support</a:t>
            </a:r>
          </a:p>
          <a:p>
            <a:endParaRPr lang="en-GB" dirty="0">
              <a:solidFill>
                <a:srgbClr val="9600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84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636912"/>
            <a:ext cx="7772400" cy="605929"/>
          </a:xfrm>
        </p:spPr>
        <p:txBody>
          <a:bodyPr/>
          <a:lstStyle/>
          <a:p>
            <a:r>
              <a:rPr lang="en-GB" sz="3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Why </a:t>
            </a:r>
            <a:r>
              <a:rPr lang="en-GB" sz="3600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Sightsavers</a:t>
            </a:r>
            <a:r>
              <a:rPr lang="en-GB" sz="3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?</a:t>
            </a:r>
            <a:br>
              <a:rPr lang="en-GB" sz="3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17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96415" y="3429000"/>
            <a:ext cx="8568952" cy="6059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6415" y="4365104"/>
            <a:ext cx="8568952" cy="6059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36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</a:t>
            </a: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0% of these blinding conditions........</a:t>
            </a:r>
            <a:endParaRPr lang="en-GB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6415" y="4998243"/>
            <a:ext cx="8568952" cy="6059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are avoidable.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397" y="-171253"/>
            <a:ext cx="9211573" cy="5551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267" y="1587991"/>
            <a:ext cx="8638781" cy="30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1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1124744"/>
            <a:ext cx="382106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4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7" r="337"/>
          <a:stretch>
            <a:fillRect/>
          </a:stretch>
        </p:blipFill>
        <p:spPr>
          <a:xfrm>
            <a:off x="4211960" y="908720"/>
            <a:ext cx="4635516" cy="493283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97991"/>
            <a:ext cx="8229600" cy="710729"/>
          </a:xfrm>
        </p:spPr>
        <p:txBody>
          <a:bodyPr/>
          <a:lstStyle/>
          <a:p>
            <a:r>
              <a:rPr lang="en-GB" dirty="0" err="1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Sightsavers’s</a:t>
            </a:r>
            <a:r>
              <a:rPr lang="en-GB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Vision</a:t>
            </a:r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3924000" cy="4573585"/>
          </a:xfrm>
        </p:spPr>
        <p:txBody>
          <a:bodyPr/>
          <a:lstStyle/>
          <a:p>
            <a:r>
              <a:rPr lang="en-GB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 believe that no-one should be blind from avoidable causes</a:t>
            </a:r>
          </a:p>
          <a:p>
            <a:endParaRPr lang="en-GB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that people whose sight cant be saved should live with dignity and independence</a:t>
            </a:r>
            <a:endParaRPr lang="en-GB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97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558034" y="3153515"/>
            <a:ext cx="17363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Lose 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your 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i</a:t>
            </a:r>
            <a:r>
              <a:rPr lang="en-GB" b="1" dirty="0" smtClean="0">
                <a:solidFill>
                  <a:schemeClr val="bg1"/>
                </a:solidFill>
              </a:rPr>
              <a:t>ndependence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26798" y="3110454"/>
            <a:ext cx="12618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Lose 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your 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economic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power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354"/>
            <a:ext cx="9134616" cy="66693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71129" y="332656"/>
            <a:ext cx="3302507" cy="61555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400" b="1" kern="0" dirty="0" smtClean="0">
                <a:solidFill>
                  <a:srgbClr val="9600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Where we work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5625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Sri Lanka – the model success story</a:t>
            </a:r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1052513"/>
            <a:ext cx="4320480" cy="4681535"/>
          </a:xfrm>
          <a:prstGeom prst="roundRect">
            <a:avLst/>
          </a:prstGeom>
          <a:solidFill>
            <a:schemeClr val="accent2"/>
          </a:solidFill>
          <a:effectLst>
            <a:softEdge rad="12700"/>
          </a:effectLst>
        </p:spPr>
        <p:txBody>
          <a:bodyPr/>
          <a:lstStyle/>
          <a:p>
            <a:r>
              <a:rPr lang="en-GB" sz="2000" b="1" dirty="0" smtClean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</a:p>
          <a:p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en-GB" sz="2000" b="1" dirty="0" smtClean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5,995</a:t>
            </a:r>
            <a:r>
              <a:rPr lang="en-GB" sz="20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professionals 	supported in training</a:t>
            </a:r>
          </a:p>
          <a:p>
            <a:endParaRPr lang="en-GB" sz="20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20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en-GB" sz="2000" b="1" dirty="0" smtClean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9,682</a:t>
            </a:r>
            <a:r>
              <a:rPr lang="en-GB" sz="20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cataract surgeries 	performed</a:t>
            </a:r>
          </a:p>
          <a:p>
            <a:endParaRPr lang="en-GB" sz="2000" b="1" dirty="0" smtClean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20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en-GB" sz="2000" b="1" dirty="0" smtClean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1,726,668</a:t>
            </a:r>
            <a:r>
              <a:rPr lang="en-GB" sz="20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people 	examined</a:t>
            </a:r>
          </a:p>
          <a:p>
            <a:endParaRPr lang="en-GB" sz="2000" b="1" dirty="0" smtClean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2000" b="1" dirty="0" smtClean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53,679</a:t>
            </a:r>
            <a:r>
              <a:rPr lang="en-GB" sz="20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pairs of glasses 	dispensed		</a:t>
            </a:r>
            <a:endParaRPr lang="en-GB" sz="20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389" b="13389"/>
          <a:stretch>
            <a:fillRect/>
          </a:stretch>
        </p:blipFill>
        <p:spPr>
          <a:xfrm>
            <a:off x="4717709" y="1160463"/>
            <a:ext cx="4297921" cy="45735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556792"/>
            <a:ext cx="725487" cy="7254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297" y="2633313"/>
            <a:ext cx="719390" cy="719390"/>
          </a:xfrm>
          <a:prstGeom prst="rect">
            <a:avLst/>
          </a:prstGeom>
        </p:spPr>
      </p:pic>
      <p:pic>
        <p:nvPicPr>
          <p:cNvPr id="12" name="Picture Placeholder 1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4556" y="3609240"/>
            <a:ext cx="720000" cy="720000"/>
          </a:xfrm>
          <a:prstGeom prst="rect">
            <a:avLst/>
          </a:prstGeom>
        </p:spPr>
      </p:pic>
      <p:pic>
        <p:nvPicPr>
          <p:cNvPr id="13" name="Picture Placeholder 1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4556" y="4671644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4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Leading Causes of Avoidable Blindness</a:t>
            </a:r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65726981"/>
              </p:ext>
            </p:extLst>
          </p:nvPr>
        </p:nvGraphicFramePr>
        <p:xfrm>
          <a:off x="480443" y="932132"/>
          <a:ext cx="8183105" cy="5739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452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436920"/>
            <a:ext cx="7772400" cy="605929"/>
          </a:xfrm>
        </p:spPr>
        <p:txBody>
          <a:bodyPr/>
          <a:lstStyle/>
          <a:p>
            <a:pPr marL="0" indent="0" algn="ctr">
              <a:defRPr/>
            </a:pPr>
            <a:r>
              <a:rPr lang="en-GB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Eliminate </a:t>
            </a:r>
            <a:r>
              <a:rPr lang="en-GB" sz="3600" dirty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Trachoma</a:t>
            </a:r>
            <a:r>
              <a:rPr lang="en-GB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by </a:t>
            </a:r>
            <a:r>
              <a:rPr lang="en-GB" sz="36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2020</a:t>
            </a:r>
            <a:r>
              <a:rPr lang="en-GB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GB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GB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584" y="2348880"/>
            <a:ext cx="74123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Eliminate</a:t>
            </a:r>
            <a:r>
              <a:rPr lang="en-GB" sz="3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600" b="1" dirty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River Blindness </a:t>
            </a:r>
            <a:r>
              <a:rPr lang="en-GB" sz="3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by 2025</a:t>
            </a:r>
            <a:r>
              <a:rPr lang="en-GB" sz="3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GB" sz="3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sz="3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GB" sz="3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GB" sz="3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2689" y="3284984"/>
            <a:ext cx="80153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 million </a:t>
            </a:r>
            <a:r>
              <a:rPr lang="en-GB" sz="3600" b="1" dirty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Cataract</a:t>
            </a:r>
            <a:r>
              <a:rPr lang="en-GB" sz="3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600" b="1" dirty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Operations</a:t>
            </a:r>
            <a:r>
              <a:rPr lang="en-GB" sz="3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by 2018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8518" y="3931315"/>
            <a:ext cx="3110491" cy="162367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31640" y="113481"/>
            <a:ext cx="75505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 err="1" smtClean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Sightsavers</a:t>
            </a:r>
            <a:r>
              <a:rPr lang="en-GB" sz="4000" b="1" dirty="0" smtClean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’ Bold Ambition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427845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Section Three</a:t>
            </a:r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Achieving Trachoma Elimination</a:t>
            </a:r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59" b="86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02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0889" cy="61026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3528" y="260648"/>
            <a:ext cx="26073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Trachoma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326" y="688020"/>
            <a:ext cx="2429624" cy="24928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99164"/>
            <a:ext cx="7524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</a:t>
            </a:r>
            <a:r>
              <a:rPr lang="en-US" altLang="en-US" sz="24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</a:t>
            </a:r>
            <a:r>
              <a:rPr lang="en-US" altLang="en-US" sz="20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Trachoma?</a:t>
            </a:r>
            <a:endParaRPr lang="en-GB" sz="14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42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5517232"/>
            <a:ext cx="7772400" cy="605929"/>
          </a:xfrm>
        </p:spPr>
        <p:txBody>
          <a:bodyPr/>
          <a:lstStyle/>
          <a:p>
            <a:r>
              <a:rPr lang="en-GB" dirty="0" smtClean="0"/>
              <a:t>The Affects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3" r="27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7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5517232"/>
            <a:ext cx="8280920" cy="605929"/>
          </a:xfrm>
        </p:spPr>
        <p:txBody>
          <a:bodyPr/>
          <a:lstStyle/>
          <a:p>
            <a:r>
              <a:rPr lang="en-GB" dirty="0" smtClean="0"/>
              <a:t>What are </a:t>
            </a:r>
            <a:r>
              <a:rPr lang="en-GB" dirty="0" err="1" smtClean="0"/>
              <a:t>Sightsavers</a:t>
            </a:r>
            <a:r>
              <a:rPr lang="en-GB" dirty="0" smtClean="0"/>
              <a:t> doing to beat it?</a:t>
            </a:r>
            <a:endParaRPr lang="en-GB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14" b="9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25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Track Record</a:t>
            </a:r>
            <a:br>
              <a:rPr lang="en-GB" dirty="0" smtClean="0"/>
            </a:br>
            <a:r>
              <a:rPr lang="en-GB" sz="2800" dirty="0" smtClean="0"/>
              <a:t>Global Trachoma Mapping Project</a:t>
            </a:r>
            <a:endParaRPr lang="en-GB" sz="2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626" b="316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97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8670" y="1923295"/>
            <a:ext cx="7772400" cy="605929"/>
          </a:xfrm>
        </p:spPr>
        <p:txBody>
          <a:bodyPr/>
          <a:lstStyle/>
          <a:p>
            <a:r>
              <a:rPr lang="en-GB" dirty="0" smtClean="0"/>
              <a:t>This project shown that </a:t>
            </a:r>
            <a:br>
              <a:rPr lang="en-GB" dirty="0" smtClean="0"/>
            </a:br>
            <a:r>
              <a:rPr lang="en-GB" dirty="0" smtClean="0">
                <a:solidFill>
                  <a:srgbClr val="FFCC00"/>
                </a:solidFill>
              </a:rPr>
              <a:t>100 million people </a:t>
            </a:r>
            <a:r>
              <a:rPr lang="en-GB" dirty="0" smtClean="0"/>
              <a:t>are at risk of blindness from trachoma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2630199"/>
            <a:ext cx="7772400" cy="6059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Using smart phone technology we examined </a:t>
            </a:r>
            <a:r>
              <a:rPr lang="en-GB" dirty="0" smtClean="0">
                <a:solidFill>
                  <a:srgbClr val="FFCC00"/>
                </a:solidFill>
              </a:rPr>
              <a:t>2.6 million people </a:t>
            </a:r>
            <a:r>
              <a:rPr lang="en-GB" dirty="0" smtClean="0"/>
              <a:t>in </a:t>
            </a:r>
            <a:r>
              <a:rPr lang="en-GB" dirty="0" smtClean="0">
                <a:solidFill>
                  <a:srgbClr val="FFCC00"/>
                </a:solidFill>
              </a:rPr>
              <a:t>1,627 districts </a:t>
            </a:r>
          </a:p>
          <a:p>
            <a:endParaRPr lang="en-GB" dirty="0"/>
          </a:p>
          <a:p>
            <a:endParaRPr lang="en-GB" dirty="0"/>
          </a:p>
          <a:p>
            <a:endParaRPr lang="en-GB" dirty="0">
              <a:solidFill>
                <a:srgbClr val="FFCC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10496" y="1583099"/>
            <a:ext cx="7772400" cy="6059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1 person was examined every </a:t>
            </a:r>
            <a:r>
              <a:rPr lang="en-GB" dirty="0" smtClean="0">
                <a:solidFill>
                  <a:srgbClr val="FFCC00"/>
                </a:solidFill>
              </a:rPr>
              <a:t>40 seconds</a:t>
            </a:r>
          </a:p>
          <a:p>
            <a:endParaRPr lang="en-GB" dirty="0"/>
          </a:p>
          <a:p>
            <a:endParaRPr lang="en-GB" dirty="0"/>
          </a:p>
          <a:p>
            <a:endParaRPr lang="en-GB" dirty="0">
              <a:solidFill>
                <a:srgbClr val="FFCC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5365" y="2322423"/>
            <a:ext cx="808266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400" b="1" dirty="0">
                <a:solidFill>
                  <a:srgbClr val="FFCC00"/>
                </a:solidFill>
              </a:rPr>
              <a:t>2,160 people </a:t>
            </a:r>
            <a:r>
              <a:rPr lang="en-GB" sz="3400" b="1" dirty="0">
                <a:solidFill>
                  <a:schemeClr val="bg1"/>
                </a:solidFill>
              </a:rPr>
              <a:t>were screened every day</a:t>
            </a:r>
          </a:p>
        </p:txBody>
      </p:sp>
    </p:spTree>
    <p:extLst>
      <p:ext uri="{BB962C8B-B14F-4D97-AF65-F5344CB8AC3E}">
        <p14:creationId xmlns:p14="http://schemas.microsoft.com/office/powerpoint/2010/main" val="1316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6" grpId="0"/>
      <p:bldP spid="6" grpId="1"/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301208"/>
            <a:ext cx="7772400" cy="605929"/>
          </a:xfrm>
        </p:spPr>
        <p:txBody>
          <a:bodyPr/>
          <a:lstStyle/>
          <a:p>
            <a:r>
              <a:rPr lang="en-GB" dirty="0" smtClean="0"/>
              <a:t>Achieving Elimination Goals</a:t>
            </a:r>
            <a:endParaRPr lang="en-GB" sz="280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59" b="865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5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Ghana – an update</a:t>
            </a:r>
            <a:endParaRPr lang="en-GB" sz="2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59" b="865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72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 to everyone involved in Electric Aid for your support</a:t>
            </a:r>
            <a:endParaRPr lang="en-GB" sz="280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59" b="865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2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jor Giving Ireland Jan 2017">
  <a:themeElements>
    <a:clrScheme name="Sightsavers">
      <a:dk1>
        <a:sysClr val="windowText" lastClr="000000"/>
      </a:dk1>
      <a:lt1>
        <a:sysClr val="window" lastClr="FFFFFF"/>
      </a:lt1>
      <a:dk2>
        <a:srgbClr val="FFBB22"/>
      </a:dk2>
      <a:lt2>
        <a:srgbClr val="960051"/>
      </a:lt2>
      <a:accent1>
        <a:srgbClr val="FFBB22"/>
      </a:accent1>
      <a:accent2>
        <a:srgbClr val="960051"/>
      </a:accent2>
      <a:accent3>
        <a:srgbClr val="403A60"/>
      </a:accent3>
      <a:accent4>
        <a:srgbClr val="006F62"/>
      </a:accent4>
      <a:accent5>
        <a:srgbClr val="FB6500"/>
      </a:accent5>
      <a:accent6>
        <a:srgbClr val="AF272F"/>
      </a:accent6>
      <a:hlink>
        <a:srgbClr val="960051"/>
      </a:hlink>
      <a:folHlink>
        <a:srgbClr val="006F62"/>
      </a:folHlink>
    </a:clrScheme>
    <a:fontScheme name="Sightsave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60051">
            <a:alpha val="4902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Call outs">
  <a:themeElements>
    <a:clrScheme name="Sightsavers">
      <a:dk1>
        <a:sysClr val="windowText" lastClr="000000"/>
      </a:dk1>
      <a:lt1>
        <a:sysClr val="window" lastClr="FFFFFF"/>
      </a:lt1>
      <a:dk2>
        <a:srgbClr val="FFBB22"/>
      </a:dk2>
      <a:lt2>
        <a:srgbClr val="960051"/>
      </a:lt2>
      <a:accent1>
        <a:srgbClr val="FFBB22"/>
      </a:accent1>
      <a:accent2>
        <a:srgbClr val="960051"/>
      </a:accent2>
      <a:accent3>
        <a:srgbClr val="403A60"/>
      </a:accent3>
      <a:accent4>
        <a:srgbClr val="612141"/>
      </a:accent4>
      <a:accent5>
        <a:srgbClr val="80276C"/>
      </a:accent5>
      <a:accent6>
        <a:srgbClr val="AF272F"/>
      </a:accent6>
      <a:hlink>
        <a:srgbClr val="0000FF"/>
      </a:hlink>
      <a:folHlink>
        <a:srgbClr val="800080"/>
      </a:folHlink>
    </a:clrScheme>
    <a:fontScheme name="Sightsave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60051">
            <a:alpha val="4902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Images">
  <a:themeElements>
    <a:clrScheme name="Sightsavers">
      <a:dk1>
        <a:sysClr val="windowText" lastClr="000000"/>
      </a:dk1>
      <a:lt1>
        <a:sysClr val="window" lastClr="FFFFFF"/>
      </a:lt1>
      <a:dk2>
        <a:srgbClr val="FFBB22"/>
      </a:dk2>
      <a:lt2>
        <a:srgbClr val="960051"/>
      </a:lt2>
      <a:accent1>
        <a:srgbClr val="FFBB22"/>
      </a:accent1>
      <a:accent2>
        <a:srgbClr val="960051"/>
      </a:accent2>
      <a:accent3>
        <a:srgbClr val="403A60"/>
      </a:accent3>
      <a:accent4>
        <a:srgbClr val="612141"/>
      </a:accent4>
      <a:accent5>
        <a:srgbClr val="80276C"/>
      </a:accent5>
      <a:accent6>
        <a:srgbClr val="AF272F"/>
      </a:accent6>
      <a:hlink>
        <a:srgbClr val="0000FF"/>
      </a:hlink>
      <a:folHlink>
        <a:srgbClr val="800080"/>
      </a:folHlink>
    </a:clrScheme>
    <a:fontScheme name="Sightsave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60051">
            <a:alpha val="4902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Covers yellow">
  <a:themeElements>
    <a:clrScheme name="Sightsavers">
      <a:dk1>
        <a:sysClr val="windowText" lastClr="000000"/>
      </a:dk1>
      <a:lt1>
        <a:sysClr val="window" lastClr="FFFFFF"/>
      </a:lt1>
      <a:dk2>
        <a:srgbClr val="FFBB22"/>
      </a:dk2>
      <a:lt2>
        <a:srgbClr val="960051"/>
      </a:lt2>
      <a:accent1>
        <a:srgbClr val="FFBB22"/>
      </a:accent1>
      <a:accent2>
        <a:srgbClr val="960051"/>
      </a:accent2>
      <a:accent3>
        <a:srgbClr val="403A60"/>
      </a:accent3>
      <a:accent4>
        <a:srgbClr val="612141"/>
      </a:accent4>
      <a:accent5>
        <a:srgbClr val="80276C"/>
      </a:accent5>
      <a:accent6>
        <a:srgbClr val="AF272F"/>
      </a:accent6>
      <a:hlink>
        <a:srgbClr val="0000FF"/>
      </a:hlink>
      <a:folHlink>
        <a:srgbClr val="800080"/>
      </a:folHlink>
    </a:clrScheme>
    <a:fontScheme name="Sightsave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60051">
            <a:alpha val="4902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Covers red">
  <a:themeElements>
    <a:clrScheme name="Sightsavers">
      <a:dk1>
        <a:sysClr val="windowText" lastClr="000000"/>
      </a:dk1>
      <a:lt1>
        <a:sysClr val="window" lastClr="FFFFFF"/>
      </a:lt1>
      <a:dk2>
        <a:srgbClr val="FFBB22"/>
      </a:dk2>
      <a:lt2>
        <a:srgbClr val="960051"/>
      </a:lt2>
      <a:accent1>
        <a:srgbClr val="FFBB22"/>
      </a:accent1>
      <a:accent2>
        <a:srgbClr val="960051"/>
      </a:accent2>
      <a:accent3>
        <a:srgbClr val="403A60"/>
      </a:accent3>
      <a:accent4>
        <a:srgbClr val="612141"/>
      </a:accent4>
      <a:accent5>
        <a:srgbClr val="80276C"/>
      </a:accent5>
      <a:accent6>
        <a:srgbClr val="AF272F"/>
      </a:accent6>
      <a:hlink>
        <a:srgbClr val="0000FF"/>
      </a:hlink>
      <a:folHlink>
        <a:srgbClr val="800080"/>
      </a:folHlink>
    </a:clrScheme>
    <a:fontScheme name="Sightsave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60051">
            <a:alpha val="4902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Covers blue">
  <a:themeElements>
    <a:clrScheme name="Sightsavers">
      <a:dk1>
        <a:sysClr val="windowText" lastClr="000000"/>
      </a:dk1>
      <a:lt1>
        <a:sysClr val="window" lastClr="FFFFFF"/>
      </a:lt1>
      <a:dk2>
        <a:srgbClr val="FFBB22"/>
      </a:dk2>
      <a:lt2>
        <a:srgbClr val="960051"/>
      </a:lt2>
      <a:accent1>
        <a:srgbClr val="FFBB22"/>
      </a:accent1>
      <a:accent2>
        <a:srgbClr val="960051"/>
      </a:accent2>
      <a:accent3>
        <a:srgbClr val="403A60"/>
      </a:accent3>
      <a:accent4>
        <a:srgbClr val="612141"/>
      </a:accent4>
      <a:accent5>
        <a:srgbClr val="80276C"/>
      </a:accent5>
      <a:accent6>
        <a:srgbClr val="AF272F"/>
      </a:accent6>
      <a:hlink>
        <a:srgbClr val="0000FF"/>
      </a:hlink>
      <a:folHlink>
        <a:srgbClr val="800080"/>
      </a:folHlink>
    </a:clrScheme>
    <a:fontScheme name="Sightsave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60051">
            <a:alpha val="4902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Major Giving Ireland Jan 2017</Template>
  <TotalTime>4890</TotalTime>
  <Words>909</Words>
  <Application>Microsoft Office PowerPoint</Application>
  <PresentationFormat>On-screen Show (4:3)</PresentationFormat>
  <Paragraphs>136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Georgia</vt:lpstr>
      <vt:lpstr>Lato</vt:lpstr>
      <vt:lpstr>Major Giving Ireland Jan 2017</vt:lpstr>
      <vt:lpstr>Call outs</vt:lpstr>
      <vt:lpstr>Images</vt:lpstr>
      <vt:lpstr>Covers yellow</vt:lpstr>
      <vt:lpstr>Covers red</vt:lpstr>
      <vt:lpstr>Covers blue</vt:lpstr>
      <vt:lpstr>PowerPoint Presentation</vt:lpstr>
      <vt:lpstr>First of all……</vt:lpstr>
      <vt:lpstr>Why Sightsavers? </vt:lpstr>
      <vt:lpstr>PowerPoint Presentation</vt:lpstr>
      <vt:lpstr>PowerPoint Presentation</vt:lpstr>
      <vt:lpstr>Sightsavers’s Vision</vt:lpstr>
      <vt:lpstr>PowerPoint Presentation</vt:lpstr>
      <vt:lpstr>Sri Lanka – the model success story</vt:lpstr>
      <vt:lpstr>Leading Causes of Avoidable Blindness</vt:lpstr>
      <vt:lpstr>Eliminate Trachoma by 2020  </vt:lpstr>
      <vt:lpstr>Section Three</vt:lpstr>
      <vt:lpstr>PowerPoint Presentation</vt:lpstr>
      <vt:lpstr>The Affects</vt:lpstr>
      <vt:lpstr>What are Sightsavers doing to beat it?</vt:lpstr>
      <vt:lpstr>Track Record Global Trachoma Mapping Project</vt:lpstr>
      <vt:lpstr>This project shown that  100 million people are at risk of blindness from trachoma</vt:lpstr>
      <vt:lpstr>Achieving Elimination Goals</vt:lpstr>
      <vt:lpstr>Ghana – an update</vt:lpstr>
      <vt:lpstr>Thank you to everyone involved in Electric Aid for your support</vt:lpstr>
    </vt:vector>
  </TitlesOfParts>
  <Company>Sightsavers International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Giving</dc:title>
  <dc:creator>Ciara Smullen</dc:creator>
  <cp:lastModifiedBy>Foley. James (Business Service Centre)</cp:lastModifiedBy>
  <cp:revision>184</cp:revision>
  <cp:lastPrinted>2017-07-18T10:32:27Z</cp:lastPrinted>
  <dcterms:created xsi:type="dcterms:W3CDTF">2017-01-24T17:05:49Z</dcterms:created>
  <dcterms:modified xsi:type="dcterms:W3CDTF">2018-02-07T16:48:35Z</dcterms:modified>
</cp:coreProperties>
</file>